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300" r:id="rId2"/>
    <p:sldId id="304" r:id="rId3"/>
    <p:sldId id="261" r:id="rId4"/>
    <p:sldId id="306" r:id="rId5"/>
    <p:sldId id="307" r:id="rId6"/>
    <p:sldId id="308" r:id="rId7"/>
    <p:sldId id="314" r:id="rId8"/>
    <p:sldId id="315" r:id="rId9"/>
    <p:sldId id="309" r:id="rId10"/>
    <p:sldId id="318" r:id="rId11"/>
    <p:sldId id="310" r:id="rId12"/>
    <p:sldId id="319" r:id="rId13"/>
    <p:sldId id="311" r:id="rId14"/>
    <p:sldId id="313" r:id="rId15"/>
    <p:sldId id="320" r:id="rId16"/>
    <p:sldId id="316" r:id="rId17"/>
    <p:sldId id="321" r:id="rId18"/>
    <p:sldId id="322" r:id="rId19"/>
    <p:sldId id="317" r:id="rId20"/>
    <p:sldId id="324" r:id="rId21"/>
    <p:sldId id="325" r:id="rId22"/>
    <p:sldId id="326" r:id="rId23"/>
    <p:sldId id="327" r:id="rId24"/>
    <p:sldId id="301" r:id="rId25"/>
    <p:sldId id="293" r:id="rId26"/>
    <p:sldId id="302" r:id="rId27"/>
    <p:sldId id="303" r:id="rId2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0221" autoAdjust="0"/>
  </p:normalViewPr>
  <p:slideViewPr>
    <p:cSldViewPr snapToGrid="0">
      <p:cViewPr varScale="1">
        <p:scale>
          <a:sx n="65" d="100"/>
          <a:sy n="65" d="100"/>
        </p:scale>
        <p:origin x="66" y="222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7504B-621A-4EDE-9CD4-5CD76279756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97F74-3614-4B58-9A0A-82965E81D006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90FE8CE-6298-4772-8A21-41F49E1E6042}" type="parTrans" cxnId="{4DAF60D6-0325-4A4F-96F0-3CA2B748B65E}">
      <dgm:prSet/>
      <dgm:spPr/>
      <dgm:t>
        <a:bodyPr/>
        <a:lstStyle/>
        <a:p>
          <a:endParaRPr lang="en-US"/>
        </a:p>
      </dgm:t>
    </dgm:pt>
    <dgm:pt modelId="{1A0F36BD-2967-4DA8-A9EA-711184488F6C}" type="sibTrans" cxnId="{4DAF60D6-0325-4A4F-96F0-3CA2B748B65E}">
      <dgm:prSet/>
      <dgm:spPr/>
      <dgm:t>
        <a:bodyPr/>
        <a:lstStyle/>
        <a:p>
          <a:endParaRPr lang="en-US"/>
        </a:p>
      </dgm:t>
    </dgm:pt>
    <dgm:pt modelId="{EAE560A6-0942-4BEE-95F0-5C4147867927}">
      <dgm:prSet phldrT="[Text]"/>
      <dgm:spPr/>
      <dgm:t>
        <a:bodyPr/>
        <a:lstStyle/>
        <a:p>
          <a:r>
            <a:rPr lang="en-US" dirty="0"/>
            <a:t>Background	</a:t>
          </a:r>
        </a:p>
      </dgm:t>
    </dgm:pt>
    <dgm:pt modelId="{D032CA77-47F8-4E72-B617-CEB41431CE4B}" type="parTrans" cxnId="{A97825AB-EE3D-4D40-B614-1BEC6129BF9C}">
      <dgm:prSet/>
      <dgm:spPr/>
      <dgm:t>
        <a:bodyPr/>
        <a:lstStyle/>
        <a:p>
          <a:endParaRPr lang="en-US"/>
        </a:p>
      </dgm:t>
    </dgm:pt>
    <dgm:pt modelId="{1A5ECB08-8CFF-4BA5-AF1F-1BE1FBB26644}" type="sibTrans" cxnId="{A97825AB-EE3D-4D40-B614-1BEC6129BF9C}">
      <dgm:prSet/>
      <dgm:spPr/>
      <dgm:t>
        <a:bodyPr/>
        <a:lstStyle/>
        <a:p>
          <a:endParaRPr lang="en-US"/>
        </a:p>
      </dgm:t>
    </dgm:pt>
    <dgm:pt modelId="{3D5C2A4E-FB2B-419C-A9E4-6E34A8C7D827}">
      <dgm:prSet phldrT="[Text]"/>
      <dgm:spPr/>
      <dgm:t>
        <a:bodyPr/>
        <a:lstStyle/>
        <a:p>
          <a:r>
            <a:rPr lang="en-US" dirty="0"/>
            <a:t>Data Source 	</a:t>
          </a:r>
        </a:p>
      </dgm:t>
    </dgm:pt>
    <dgm:pt modelId="{E33EAFD5-B0F4-4E3F-A24F-DE9F86E9CA67}" type="parTrans" cxnId="{BDC7F9E1-AB92-4EEC-B3F1-C0B0B1014032}">
      <dgm:prSet/>
      <dgm:spPr/>
      <dgm:t>
        <a:bodyPr/>
        <a:lstStyle/>
        <a:p>
          <a:endParaRPr lang="en-US"/>
        </a:p>
      </dgm:t>
    </dgm:pt>
    <dgm:pt modelId="{109C5071-9D29-4E7B-9B3A-984B3BA63DBE}" type="sibTrans" cxnId="{BDC7F9E1-AB92-4EEC-B3F1-C0B0B1014032}">
      <dgm:prSet/>
      <dgm:spPr/>
      <dgm:t>
        <a:bodyPr/>
        <a:lstStyle/>
        <a:p>
          <a:endParaRPr lang="en-US"/>
        </a:p>
      </dgm:t>
    </dgm:pt>
    <dgm:pt modelId="{7CE2F92E-424E-44D0-BC03-A40816E1651D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640D206-7B5A-4D9E-8D61-9AE3AA8E4EE2}" type="parTrans" cxnId="{AC70D522-99A6-4F19-87BA-8C0B422061D9}">
      <dgm:prSet/>
      <dgm:spPr/>
      <dgm:t>
        <a:bodyPr/>
        <a:lstStyle/>
        <a:p>
          <a:endParaRPr lang="en-US"/>
        </a:p>
      </dgm:t>
    </dgm:pt>
    <dgm:pt modelId="{4FEDE840-985C-4542-867B-C483E7076A84}" type="sibTrans" cxnId="{AC70D522-99A6-4F19-87BA-8C0B422061D9}">
      <dgm:prSet/>
      <dgm:spPr/>
      <dgm:t>
        <a:bodyPr/>
        <a:lstStyle/>
        <a:p>
          <a:endParaRPr lang="en-US"/>
        </a:p>
      </dgm:t>
    </dgm:pt>
    <dgm:pt modelId="{384E030F-189E-4CC3-BCE0-C55AB070D5C7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36FA1280-5DAB-4D73-B34A-D0982F2F20D0}" type="parTrans" cxnId="{CDAE48DF-9D5A-43A3-8D5C-92CEC73A9D23}">
      <dgm:prSet/>
      <dgm:spPr/>
      <dgm:t>
        <a:bodyPr/>
        <a:lstStyle/>
        <a:p>
          <a:endParaRPr lang="en-US"/>
        </a:p>
      </dgm:t>
    </dgm:pt>
    <dgm:pt modelId="{0DCB00E6-F897-460D-B791-3A2137958E80}" type="sibTrans" cxnId="{CDAE48DF-9D5A-43A3-8D5C-92CEC73A9D23}">
      <dgm:prSet/>
      <dgm:spPr/>
      <dgm:t>
        <a:bodyPr/>
        <a:lstStyle/>
        <a:p>
          <a:endParaRPr lang="en-US"/>
        </a:p>
      </dgm:t>
    </dgm:pt>
    <dgm:pt modelId="{88CCD54A-16F2-44C0-B190-A40A11F617A2}">
      <dgm:prSet phldrT="[Text]"/>
      <dgm:spPr/>
      <dgm:t>
        <a:bodyPr/>
        <a:lstStyle/>
        <a:p>
          <a:r>
            <a:rPr lang="en-US" dirty="0"/>
            <a:t>Libraries &amp; Plugins</a:t>
          </a:r>
        </a:p>
      </dgm:t>
    </dgm:pt>
    <dgm:pt modelId="{82DE39FB-72EE-4F34-B3B9-0E216725E31A}" type="parTrans" cxnId="{1BAB8FD5-C7C7-4290-AB59-716E11633F97}">
      <dgm:prSet/>
      <dgm:spPr/>
      <dgm:t>
        <a:bodyPr/>
        <a:lstStyle/>
        <a:p>
          <a:endParaRPr lang="en-US"/>
        </a:p>
      </dgm:t>
    </dgm:pt>
    <dgm:pt modelId="{BA435EE5-7201-47A1-882A-B4EFDB160082}" type="sibTrans" cxnId="{1BAB8FD5-C7C7-4290-AB59-716E11633F97}">
      <dgm:prSet/>
      <dgm:spPr/>
      <dgm:t>
        <a:bodyPr/>
        <a:lstStyle/>
        <a:p>
          <a:endParaRPr lang="en-US"/>
        </a:p>
      </dgm:t>
    </dgm:pt>
    <dgm:pt modelId="{D0D622C5-B608-4CDF-B9EF-914FD727A942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1385EE00-4343-471F-A91C-CAA3E8FD6043}" type="parTrans" cxnId="{669FDF24-CB4F-4F50-9880-9BCEBAB027E4}">
      <dgm:prSet/>
      <dgm:spPr/>
      <dgm:t>
        <a:bodyPr/>
        <a:lstStyle/>
        <a:p>
          <a:endParaRPr lang="en-US"/>
        </a:p>
      </dgm:t>
    </dgm:pt>
    <dgm:pt modelId="{D1B1C454-E95A-48F1-89A2-CDFE3373FCA5}" type="sibTrans" cxnId="{669FDF24-CB4F-4F50-9880-9BCEBAB027E4}">
      <dgm:prSet/>
      <dgm:spPr/>
      <dgm:t>
        <a:bodyPr/>
        <a:lstStyle/>
        <a:p>
          <a:endParaRPr lang="en-US"/>
        </a:p>
      </dgm:t>
    </dgm:pt>
    <dgm:pt modelId="{9521AF3A-C734-4BF9-8AB8-78F4F7F8CEC5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FE2FF41B-E079-467B-B08D-1F953AB71105}" type="parTrans" cxnId="{1C452CB1-2F76-41A0-A772-228D51989E62}">
      <dgm:prSet/>
      <dgm:spPr/>
      <dgm:t>
        <a:bodyPr/>
        <a:lstStyle/>
        <a:p>
          <a:endParaRPr lang="en-US"/>
        </a:p>
      </dgm:t>
    </dgm:pt>
    <dgm:pt modelId="{608A89A5-9FA0-4385-AB76-75EB67897BF9}" type="sibTrans" cxnId="{1C452CB1-2F76-41A0-A772-228D51989E62}">
      <dgm:prSet/>
      <dgm:spPr/>
      <dgm:t>
        <a:bodyPr/>
        <a:lstStyle/>
        <a:p>
          <a:endParaRPr lang="en-US"/>
        </a:p>
      </dgm:t>
    </dgm:pt>
    <dgm:pt modelId="{0C6CDF10-D7CC-4B67-AE40-6EB1C8AAD3ED}">
      <dgm:prSet phldrT="[Text]"/>
      <dgm:spPr/>
      <dgm:t>
        <a:bodyPr/>
        <a:lstStyle/>
        <a:p>
          <a:r>
            <a:rPr lang="en-US" dirty="0"/>
            <a:t>Functionality </a:t>
          </a:r>
        </a:p>
      </dgm:t>
    </dgm:pt>
    <dgm:pt modelId="{A1BA20C6-C9AF-46BC-9099-A03F3432DB69}" type="parTrans" cxnId="{A682D272-13A5-45B7-B3F9-4B2521E5DC91}">
      <dgm:prSet/>
      <dgm:spPr/>
      <dgm:t>
        <a:bodyPr/>
        <a:lstStyle/>
        <a:p>
          <a:endParaRPr lang="en-US"/>
        </a:p>
      </dgm:t>
    </dgm:pt>
    <dgm:pt modelId="{E56C6DC4-7BBC-491F-8B2C-2AA3674ECCEC}" type="sibTrans" cxnId="{A682D272-13A5-45B7-B3F9-4B2521E5DC91}">
      <dgm:prSet/>
      <dgm:spPr/>
      <dgm:t>
        <a:bodyPr/>
        <a:lstStyle/>
        <a:p>
          <a:endParaRPr lang="en-US"/>
        </a:p>
      </dgm:t>
    </dgm:pt>
    <dgm:pt modelId="{90EE02E4-D11E-49FD-9832-48D9BB8F4F5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304CCD6A-7BDB-4494-AE31-2C1789CF7C62}" type="parTrans" cxnId="{9E6CDB5F-94A8-4A76-A09A-A32ADAC826BA}">
      <dgm:prSet/>
      <dgm:spPr/>
      <dgm:t>
        <a:bodyPr/>
        <a:lstStyle/>
        <a:p>
          <a:endParaRPr lang="en-US"/>
        </a:p>
      </dgm:t>
    </dgm:pt>
    <dgm:pt modelId="{875AA203-37B1-4AA1-A367-B654A5149F21}" type="sibTrans" cxnId="{9E6CDB5F-94A8-4A76-A09A-A32ADAC826BA}">
      <dgm:prSet/>
      <dgm:spPr/>
      <dgm:t>
        <a:bodyPr/>
        <a:lstStyle/>
        <a:p>
          <a:endParaRPr lang="en-US"/>
        </a:p>
      </dgm:t>
    </dgm:pt>
    <dgm:pt modelId="{F6C12C7B-4435-44CE-BF53-136B454022D1}">
      <dgm:prSet phldrT="[Text]"/>
      <dgm:spPr/>
      <dgm:t>
        <a:bodyPr/>
        <a:lstStyle/>
        <a:p>
          <a:r>
            <a:rPr lang="en-US" dirty="0"/>
            <a:t>Online Survey </a:t>
          </a:r>
        </a:p>
      </dgm:t>
    </dgm:pt>
    <dgm:pt modelId="{CCE5448E-1186-484D-882B-BE56AB716D22}" type="parTrans" cxnId="{2CB077D5-5F49-4835-8C95-D5B7DF6F577C}">
      <dgm:prSet/>
      <dgm:spPr/>
      <dgm:t>
        <a:bodyPr/>
        <a:lstStyle/>
        <a:p>
          <a:endParaRPr lang="en-US"/>
        </a:p>
      </dgm:t>
    </dgm:pt>
    <dgm:pt modelId="{2410200F-0FEF-4C08-83A3-5B1AE20FB658}" type="sibTrans" cxnId="{2CB077D5-5F49-4835-8C95-D5B7DF6F577C}">
      <dgm:prSet/>
      <dgm:spPr/>
      <dgm:t>
        <a:bodyPr/>
        <a:lstStyle/>
        <a:p>
          <a:endParaRPr lang="en-US"/>
        </a:p>
      </dgm:t>
    </dgm:pt>
    <dgm:pt modelId="{26C47706-9F86-4E5A-9BFB-54EDF52B8C31}">
      <dgm:prSet phldrT="[Text]"/>
      <dgm:spPr/>
      <dgm:t>
        <a:bodyPr/>
        <a:lstStyle/>
        <a:p>
          <a:r>
            <a:rPr lang="en-US" dirty="0"/>
            <a:t>Evaluation Results</a:t>
          </a:r>
        </a:p>
      </dgm:t>
    </dgm:pt>
    <dgm:pt modelId="{AF0DABFE-1B87-4071-9084-C16917E37617}" type="parTrans" cxnId="{78737321-1446-4B45-99A2-8D53EB558983}">
      <dgm:prSet/>
      <dgm:spPr/>
      <dgm:t>
        <a:bodyPr/>
        <a:lstStyle/>
        <a:p>
          <a:endParaRPr lang="en-US"/>
        </a:p>
      </dgm:t>
    </dgm:pt>
    <dgm:pt modelId="{921D2C14-5498-4658-AC72-698DC1BF2B10}" type="sibTrans" cxnId="{78737321-1446-4B45-99A2-8D53EB558983}">
      <dgm:prSet/>
      <dgm:spPr/>
      <dgm:t>
        <a:bodyPr/>
        <a:lstStyle/>
        <a:p>
          <a:endParaRPr lang="en-US"/>
        </a:p>
      </dgm:t>
    </dgm:pt>
    <dgm:pt modelId="{460B47E9-E88A-416F-BD08-5109C214720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36845C4-B5CB-4375-8578-3EA57E563EB7}" type="parTrans" cxnId="{30135B35-3BB2-423E-BF0A-B56F563BBBA2}">
      <dgm:prSet/>
      <dgm:spPr/>
      <dgm:t>
        <a:bodyPr/>
        <a:lstStyle/>
        <a:p>
          <a:endParaRPr lang="en-US"/>
        </a:p>
      </dgm:t>
    </dgm:pt>
    <dgm:pt modelId="{5304B2E5-E889-402E-9ADF-EBA1218C3D8A}" type="sibTrans" cxnId="{30135B35-3BB2-423E-BF0A-B56F563BBBA2}">
      <dgm:prSet/>
      <dgm:spPr/>
      <dgm:t>
        <a:bodyPr/>
        <a:lstStyle/>
        <a:p>
          <a:endParaRPr lang="en-US"/>
        </a:p>
      </dgm:t>
    </dgm:pt>
    <dgm:pt modelId="{99F7D837-99FD-4F08-9C8C-30857A806310}">
      <dgm:prSet phldrT="[Text]"/>
      <dgm:spPr/>
      <dgm:t>
        <a:bodyPr/>
        <a:lstStyle/>
        <a:p>
          <a:r>
            <a:rPr lang="en-US" dirty="0"/>
            <a:t>Conclusion </a:t>
          </a:r>
        </a:p>
      </dgm:t>
    </dgm:pt>
    <dgm:pt modelId="{8B844E62-A352-4581-8228-C6F55983F1D0}" type="parTrans" cxnId="{B13CB593-7A97-4A76-9987-6B4BC92B0D9D}">
      <dgm:prSet/>
      <dgm:spPr/>
      <dgm:t>
        <a:bodyPr/>
        <a:lstStyle/>
        <a:p>
          <a:endParaRPr lang="en-US"/>
        </a:p>
      </dgm:t>
    </dgm:pt>
    <dgm:pt modelId="{15163B06-7DB2-4A9A-B16C-EBE4B22CE139}" type="sibTrans" cxnId="{B13CB593-7A97-4A76-9987-6B4BC92B0D9D}">
      <dgm:prSet/>
      <dgm:spPr/>
      <dgm:t>
        <a:bodyPr/>
        <a:lstStyle/>
        <a:p>
          <a:endParaRPr lang="en-US"/>
        </a:p>
      </dgm:t>
    </dgm:pt>
    <dgm:pt modelId="{2EE19F9A-0D6E-4DCA-B864-25A9720C5886}">
      <dgm:prSet phldrT="[Text]"/>
      <dgm:spPr/>
      <dgm:t>
        <a:bodyPr/>
        <a:lstStyle/>
        <a:p>
          <a:r>
            <a:rPr lang="en-US" dirty="0"/>
            <a:t>Q &amp; A Session</a:t>
          </a:r>
        </a:p>
      </dgm:t>
    </dgm:pt>
    <dgm:pt modelId="{9E37A46E-1BE9-4C6A-8816-5FDE35CC6C05}" type="parTrans" cxnId="{8A8122FE-03D0-4A0A-A232-D0D3939F3872}">
      <dgm:prSet/>
      <dgm:spPr/>
      <dgm:t>
        <a:bodyPr/>
        <a:lstStyle/>
        <a:p>
          <a:endParaRPr lang="en-US"/>
        </a:p>
      </dgm:t>
    </dgm:pt>
    <dgm:pt modelId="{39487F5A-927C-4837-B067-1C71B78AD94D}" type="sibTrans" cxnId="{8A8122FE-03D0-4A0A-A232-D0D3939F3872}">
      <dgm:prSet/>
      <dgm:spPr/>
      <dgm:t>
        <a:bodyPr/>
        <a:lstStyle/>
        <a:p>
          <a:endParaRPr lang="en-US"/>
        </a:p>
      </dgm:t>
    </dgm:pt>
    <dgm:pt modelId="{5BF29E8D-ABB3-4F31-8798-EDCA32BBAC34}" type="pres">
      <dgm:prSet presAssocID="{7327504B-621A-4EDE-9CD4-5CD76279756B}" presName="Name0" presStyleCnt="0">
        <dgm:presLayoutVars>
          <dgm:dir/>
          <dgm:animLvl val="lvl"/>
          <dgm:resizeHandles val="exact"/>
        </dgm:presLayoutVars>
      </dgm:prSet>
      <dgm:spPr/>
    </dgm:pt>
    <dgm:pt modelId="{93C18CBA-5683-4242-8005-09CE1F3051FF}" type="pres">
      <dgm:prSet presAssocID="{C3897F74-3614-4B58-9A0A-82965E81D006}" presName="linNode" presStyleCnt="0"/>
      <dgm:spPr/>
    </dgm:pt>
    <dgm:pt modelId="{A6BB07CB-2DE0-4846-A713-1397D07617B2}" type="pres">
      <dgm:prSet presAssocID="{C3897F74-3614-4B58-9A0A-82965E81D006}" presName="parentText" presStyleLbl="node1" presStyleIdx="0" presStyleCnt="5" custScaleX="76650" custScaleY="56714">
        <dgm:presLayoutVars>
          <dgm:chMax val="1"/>
          <dgm:bulletEnabled val="1"/>
        </dgm:presLayoutVars>
      </dgm:prSet>
      <dgm:spPr/>
    </dgm:pt>
    <dgm:pt modelId="{822A2F72-89CE-49E6-B3CC-7C3AEADC005A}" type="pres">
      <dgm:prSet presAssocID="{C3897F74-3614-4B58-9A0A-82965E81D006}" presName="descendantText" presStyleLbl="alignAccFollowNode1" presStyleIdx="0" presStyleCnt="5">
        <dgm:presLayoutVars>
          <dgm:bulletEnabled val="1"/>
        </dgm:presLayoutVars>
      </dgm:prSet>
      <dgm:spPr/>
    </dgm:pt>
    <dgm:pt modelId="{739EE6C0-6B0A-4A18-B431-9433B108E259}" type="pres">
      <dgm:prSet presAssocID="{1A0F36BD-2967-4DA8-A9EA-711184488F6C}" presName="sp" presStyleCnt="0"/>
      <dgm:spPr/>
    </dgm:pt>
    <dgm:pt modelId="{46E3E8D4-D4A3-4053-BB24-3D8E79C0915F}" type="pres">
      <dgm:prSet presAssocID="{7CE2F92E-424E-44D0-BC03-A40816E1651D}" presName="linNode" presStyleCnt="0"/>
      <dgm:spPr/>
    </dgm:pt>
    <dgm:pt modelId="{B848FBC3-789C-4E69-8FBB-54DA09BA2BE6}" type="pres">
      <dgm:prSet presAssocID="{7CE2F92E-424E-44D0-BC03-A40816E1651D}" presName="parentText" presStyleLbl="node1" presStyleIdx="1" presStyleCnt="5" custScaleX="84315" custScaleY="56642">
        <dgm:presLayoutVars>
          <dgm:chMax val="1"/>
          <dgm:bulletEnabled val="1"/>
        </dgm:presLayoutVars>
      </dgm:prSet>
      <dgm:spPr/>
    </dgm:pt>
    <dgm:pt modelId="{A20BA448-8C36-44E1-A15A-C40AE91194F1}" type="pres">
      <dgm:prSet presAssocID="{7CE2F92E-424E-44D0-BC03-A40816E1651D}" presName="descendantText" presStyleLbl="alignAccFollowNode1" presStyleIdx="1" presStyleCnt="5">
        <dgm:presLayoutVars>
          <dgm:bulletEnabled val="1"/>
        </dgm:presLayoutVars>
      </dgm:prSet>
      <dgm:spPr/>
    </dgm:pt>
    <dgm:pt modelId="{33DF0C4E-6FF7-4BA4-BF06-E42ECA81C331}" type="pres">
      <dgm:prSet presAssocID="{4FEDE840-985C-4542-867B-C483E7076A84}" presName="sp" presStyleCnt="0"/>
      <dgm:spPr/>
    </dgm:pt>
    <dgm:pt modelId="{0B7F194F-3329-45BB-9B8A-A9A539EDF29B}" type="pres">
      <dgm:prSet presAssocID="{D0D622C5-B608-4CDF-B9EF-914FD727A942}" presName="linNode" presStyleCnt="0"/>
      <dgm:spPr/>
    </dgm:pt>
    <dgm:pt modelId="{46E261CD-6701-48E0-99FB-4DE9C1DBEBE7}" type="pres">
      <dgm:prSet presAssocID="{D0D622C5-B608-4CDF-B9EF-914FD727A942}" presName="parentText" presStyleLbl="node1" presStyleIdx="2" presStyleCnt="5" custScaleX="91980" custScaleY="56714">
        <dgm:presLayoutVars>
          <dgm:chMax val="1"/>
          <dgm:bulletEnabled val="1"/>
        </dgm:presLayoutVars>
      </dgm:prSet>
      <dgm:spPr/>
    </dgm:pt>
    <dgm:pt modelId="{2D5A9852-DD3F-424C-8790-DFA62AC1D439}" type="pres">
      <dgm:prSet presAssocID="{D0D622C5-B608-4CDF-B9EF-914FD727A942}" presName="descendantText" presStyleLbl="alignAccFollowNode1" presStyleIdx="2" presStyleCnt="5">
        <dgm:presLayoutVars>
          <dgm:bulletEnabled val="1"/>
        </dgm:presLayoutVars>
      </dgm:prSet>
      <dgm:spPr/>
    </dgm:pt>
    <dgm:pt modelId="{12B39462-B64F-488C-9B9A-A7AA4F29B030}" type="pres">
      <dgm:prSet presAssocID="{D1B1C454-E95A-48F1-89A2-CDFE3373FCA5}" presName="sp" presStyleCnt="0"/>
      <dgm:spPr/>
    </dgm:pt>
    <dgm:pt modelId="{137CBA52-448E-4BD0-80B8-5A0DA4A34AF0}" type="pres">
      <dgm:prSet presAssocID="{90EE02E4-D11E-49FD-9832-48D9BB8F4F5D}" presName="linNode" presStyleCnt="0"/>
      <dgm:spPr/>
    </dgm:pt>
    <dgm:pt modelId="{CCD4B549-0B19-493C-ADE3-CA9246314483}" type="pres">
      <dgm:prSet presAssocID="{90EE02E4-D11E-49FD-9832-48D9BB8F4F5D}" presName="parentText" presStyleLbl="node1" presStyleIdx="3" presStyleCnt="5" custScaleX="99645" custScaleY="56714">
        <dgm:presLayoutVars>
          <dgm:chMax val="1"/>
          <dgm:bulletEnabled val="1"/>
        </dgm:presLayoutVars>
      </dgm:prSet>
      <dgm:spPr/>
    </dgm:pt>
    <dgm:pt modelId="{7E7E7526-9DED-4CF0-AE0E-EC7DBB8E4F7E}" type="pres">
      <dgm:prSet presAssocID="{90EE02E4-D11E-49FD-9832-48D9BB8F4F5D}" presName="descendantText" presStyleLbl="alignAccFollowNode1" presStyleIdx="3" presStyleCnt="5" custLinFactNeighborY="0">
        <dgm:presLayoutVars>
          <dgm:bulletEnabled val="1"/>
        </dgm:presLayoutVars>
      </dgm:prSet>
      <dgm:spPr/>
    </dgm:pt>
    <dgm:pt modelId="{B3468984-5E75-4F7A-B29D-F2A46FE06EE3}" type="pres">
      <dgm:prSet presAssocID="{875AA203-37B1-4AA1-A367-B654A5149F21}" presName="sp" presStyleCnt="0"/>
      <dgm:spPr/>
    </dgm:pt>
    <dgm:pt modelId="{F4040204-604E-4D04-AF5F-B139C96761E6}" type="pres">
      <dgm:prSet presAssocID="{460B47E9-E88A-416F-BD08-5109C2147206}" presName="linNode" presStyleCnt="0"/>
      <dgm:spPr/>
    </dgm:pt>
    <dgm:pt modelId="{75AD7C33-AAEF-4535-9D69-BDEA0A9ABF00}" type="pres">
      <dgm:prSet presAssocID="{460B47E9-E88A-416F-BD08-5109C2147206}" presName="parentText" presStyleLbl="node1" presStyleIdx="4" presStyleCnt="5" custAng="0" custScaleX="112014" custScaleY="56714">
        <dgm:presLayoutVars>
          <dgm:chMax val="1"/>
          <dgm:bulletEnabled val="1"/>
        </dgm:presLayoutVars>
      </dgm:prSet>
      <dgm:spPr/>
    </dgm:pt>
    <dgm:pt modelId="{28FE09A3-1808-43E2-9094-215E74A495B2}" type="pres">
      <dgm:prSet presAssocID="{460B47E9-E88A-416F-BD08-5109C214720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39D8A04-B9DD-4AAC-8F23-8FABD174E1D8}" type="presOf" srcId="{7327504B-621A-4EDE-9CD4-5CD76279756B}" destId="{5BF29E8D-ABB3-4F31-8798-EDCA32BBAC34}" srcOrd="0" destOrd="0" presId="urn:microsoft.com/office/officeart/2005/8/layout/vList5"/>
    <dgm:cxn modelId="{A33F9B06-B580-4F43-9B2B-9122C8D8F2FF}" type="presOf" srcId="{2EE19F9A-0D6E-4DCA-B864-25A9720C5886}" destId="{28FE09A3-1808-43E2-9094-215E74A495B2}" srcOrd="0" destOrd="1" presId="urn:microsoft.com/office/officeart/2005/8/layout/vList5"/>
    <dgm:cxn modelId="{78737321-1446-4B45-99A2-8D53EB558983}" srcId="{90EE02E4-D11E-49FD-9832-48D9BB8F4F5D}" destId="{26C47706-9F86-4E5A-9BFB-54EDF52B8C31}" srcOrd="1" destOrd="0" parTransId="{AF0DABFE-1B87-4071-9084-C16917E37617}" sibTransId="{921D2C14-5498-4658-AC72-698DC1BF2B10}"/>
    <dgm:cxn modelId="{AC70D522-99A6-4F19-87BA-8C0B422061D9}" srcId="{7327504B-621A-4EDE-9CD4-5CD76279756B}" destId="{7CE2F92E-424E-44D0-BC03-A40816E1651D}" srcOrd="1" destOrd="0" parTransId="{1640D206-7B5A-4D9E-8D61-9AE3AA8E4EE2}" sibTransId="{4FEDE840-985C-4542-867B-C483E7076A84}"/>
    <dgm:cxn modelId="{669FDF24-CB4F-4F50-9880-9BCEBAB027E4}" srcId="{7327504B-621A-4EDE-9CD4-5CD76279756B}" destId="{D0D622C5-B608-4CDF-B9EF-914FD727A942}" srcOrd="2" destOrd="0" parTransId="{1385EE00-4343-471F-A91C-CAA3E8FD6043}" sibTransId="{D1B1C454-E95A-48F1-89A2-CDFE3373FCA5}"/>
    <dgm:cxn modelId="{CD61E02A-CADD-457F-BA90-9DFD2A3736F1}" type="presOf" srcId="{9521AF3A-C734-4BF9-8AB8-78F4F7F8CEC5}" destId="{2D5A9852-DD3F-424C-8790-DFA62AC1D439}" srcOrd="0" destOrd="0" presId="urn:microsoft.com/office/officeart/2005/8/layout/vList5"/>
    <dgm:cxn modelId="{30135B35-3BB2-423E-BF0A-B56F563BBBA2}" srcId="{7327504B-621A-4EDE-9CD4-5CD76279756B}" destId="{460B47E9-E88A-416F-BD08-5109C2147206}" srcOrd="4" destOrd="0" parTransId="{936845C4-B5CB-4375-8578-3EA57E563EB7}" sibTransId="{5304B2E5-E889-402E-9ADF-EBA1218C3D8A}"/>
    <dgm:cxn modelId="{9E6CDB5F-94A8-4A76-A09A-A32ADAC826BA}" srcId="{7327504B-621A-4EDE-9CD4-5CD76279756B}" destId="{90EE02E4-D11E-49FD-9832-48D9BB8F4F5D}" srcOrd="3" destOrd="0" parTransId="{304CCD6A-7BDB-4494-AE31-2C1789CF7C62}" sibTransId="{875AA203-37B1-4AA1-A367-B654A5149F21}"/>
    <dgm:cxn modelId="{4ED31B67-B3DF-448D-B48F-97FD96AFCEA7}" type="presOf" srcId="{3D5C2A4E-FB2B-419C-A9E4-6E34A8C7D827}" destId="{822A2F72-89CE-49E6-B3CC-7C3AEADC005A}" srcOrd="0" destOrd="1" presId="urn:microsoft.com/office/officeart/2005/8/layout/vList5"/>
    <dgm:cxn modelId="{230D946F-2697-404E-A94D-44A7986097AC}" type="presOf" srcId="{460B47E9-E88A-416F-BD08-5109C2147206}" destId="{75AD7C33-AAEF-4535-9D69-BDEA0A9ABF00}" srcOrd="0" destOrd="0" presId="urn:microsoft.com/office/officeart/2005/8/layout/vList5"/>
    <dgm:cxn modelId="{C1872971-1114-4F69-A9E7-62699FBA8040}" type="presOf" srcId="{7CE2F92E-424E-44D0-BC03-A40816E1651D}" destId="{B848FBC3-789C-4E69-8FBB-54DA09BA2BE6}" srcOrd="0" destOrd="0" presId="urn:microsoft.com/office/officeart/2005/8/layout/vList5"/>
    <dgm:cxn modelId="{A682D272-13A5-45B7-B3F9-4B2521E5DC91}" srcId="{D0D622C5-B608-4CDF-B9EF-914FD727A942}" destId="{0C6CDF10-D7CC-4B67-AE40-6EB1C8AAD3ED}" srcOrd="1" destOrd="0" parTransId="{A1BA20C6-C9AF-46BC-9099-A03F3432DB69}" sibTransId="{E56C6DC4-7BBC-491F-8B2C-2AA3674ECCEC}"/>
    <dgm:cxn modelId="{C1768B75-F38D-46DA-9728-4DA845393839}" type="presOf" srcId="{D0D622C5-B608-4CDF-B9EF-914FD727A942}" destId="{46E261CD-6701-48E0-99FB-4DE9C1DBEBE7}" srcOrd="0" destOrd="0" presId="urn:microsoft.com/office/officeart/2005/8/layout/vList5"/>
    <dgm:cxn modelId="{6DABB255-E121-4FF2-A7C1-DE6B3241AE6E}" type="presOf" srcId="{99F7D837-99FD-4F08-9C8C-30857A806310}" destId="{28FE09A3-1808-43E2-9094-215E74A495B2}" srcOrd="0" destOrd="0" presId="urn:microsoft.com/office/officeart/2005/8/layout/vList5"/>
    <dgm:cxn modelId="{890C1A83-60AF-4282-B0A0-3A3AA95BC911}" type="presOf" srcId="{384E030F-189E-4CC3-BCE0-C55AB070D5C7}" destId="{A20BA448-8C36-44E1-A15A-C40AE91194F1}" srcOrd="0" destOrd="0" presId="urn:microsoft.com/office/officeart/2005/8/layout/vList5"/>
    <dgm:cxn modelId="{B13CB593-7A97-4A76-9987-6B4BC92B0D9D}" srcId="{460B47E9-E88A-416F-BD08-5109C2147206}" destId="{99F7D837-99FD-4F08-9C8C-30857A806310}" srcOrd="0" destOrd="0" parTransId="{8B844E62-A352-4581-8228-C6F55983F1D0}" sibTransId="{15163B06-7DB2-4A9A-B16C-EBE4B22CE139}"/>
    <dgm:cxn modelId="{88615E98-3D78-45BB-BE51-486F683E3D95}" type="presOf" srcId="{F6C12C7B-4435-44CE-BF53-136B454022D1}" destId="{7E7E7526-9DED-4CF0-AE0E-EC7DBB8E4F7E}" srcOrd="0" destOrd="0" presId="urn:microsoft.com/office/officeart/2005/8/layout/vList5"/>
    <dgm:cxn modelId="{A97825AB-EE3D-4D40-B614-1BEC6129BF9C}" srcId="{C3897F74-3614-4B58-9A0A-82965E81D006}" destId="{EAE560A6-0942-4BEE-95F0-5C4147867927}" srcOrd="0" destOrd="0" parTransId="{D032CA77-47F8-4E72-B617-CEB41431CE4B}" sibTransId="{1A5ECB08-8CFF-4BA5-AF1F-1BE1FBB26644}"/>
    <dgm:cxn modelId="{B87799AC-F5AC-43B8-986E-E0F17B748463}" type="presOf" srcId="{88CCD54A-16F2-44C0-B190-A40A11F617A2}" destId="{A20BA448-8C36-44E1-A15A-C40AE91194F1}" srcOrd="0" destOrd="1" presId="urn:microsoft.com/office/officeart/2005/8/layout/vList5"/>
    <dgm:cxn modelId="{1C452CB1-2F76-41A0-A772-228D51989E62}" srcId="{D0D622C5-B608-4CDF-B9EF-914FD727A942}" destId="{9521AF3A-C734-4BF9-8AB8-78F4F7F8CEC5}" srcOrd="0" destOrd="0" parTransId="{FE2FF41B-E079-467B-B08D-1F953AB71105}" sibTransId="{608A89A5-9FA0-4385-AB76-75EB67897BF9}"/>
    <dgm:cxn modelId="{5A93C7B8-E61F-414B-BBAF-34BD9AB23C0C}" type="presOf" srcId="{26C47706-9F86-4E5A-9BFB-54EDF52B8C31}" destId="{7E7E7526-9DED-4CF0-AE0E-EC7DBB8E4F7E}" srcOrd="0" destOrd="1" presId="urn:microsoft.com/office/officeart/2005/8/layout/vList5"/>
    <dgm:cxn modelId="{D434EEBE-EC21-4DFE-B685-BE0C84CAD5B9}" type="presOf" srcId="{0C6CDF10-D7CC-4B67-AE40-6EB1C8AAD3ED}" destId="{2D5A9852-DD3F-424C-8790-DFA62AC1D439}" srcOrd="0" destOrd="1" presId="urn:microsoft.com/office/officeart/2005/8/layout/vList5"/>
    <dgm:cxn modelId="{CC4ACDC6-40A7-4555-A593-402173F07A4C}" type="presOf" srcId="{EAE560A6-0942-4BEE-95F0-5C4147867927}" destId="{822A2F72-89CE-49E6-B3CC-7C3AEADC005A}" srcOrd="0" destOrd="0" presId="urn:microsoft.com/office/officeart/2005/8/layout/vList5"/>
    <dgm:cxn modelId="{2CB077D5-5F49-4835-8C95-D5B7DF6F577C}" srcId="{90EE02E4-D11E-49FD-9832-48D9BB8F4F5D}" destId="{F6C12C7B-4435-44CE-BF53-136B454022D1}" srcOrd="0" destOrd="0" parTransId="{CCE5448E-1186-484D-882B-BE56AB716D22}" sibTransId="{2410200F-0FEF-4C08-83A3-5B1AE20FB658}"/>
    <dgm:cxn modelId="{1BAB8FD5-C7C7-4290-AB59-716E11633F97}" srcId="{7CE2F92E-424E-44D0-BC03-A40816E1651D}" destId="{88CCD54A-16F2-44C0-B190-A40A11F617A2}" srcOrd="1" destOrd="0" parTransId="{82DE39FB-72EE-4F34-B3B9-0E216725E31A}" sibTransId="{BA435EE5-7201-47A1-882A-B4EFDB160082}"/>
    <dgm:cxn modelId="{4DAF60D6-0325-4A4F-96F0-3CA2B748B65E}" srcId="{7327504B-621A-4EDE-9CD4-5CD76279756B}" destId="{C3897F74-3614-4B58-9A0A-82965E81D006}" srcOrd="0" destOrd="0" parTransId="{D90FE8CE-6298-4772-8A21-41F49E1E6042}" sibTransId="{1A0F36BD-2967-4DA8-A9EA-711184488F6C}"/>
    <dgm:cxn modelId="{4E9A2BDA-56B7-4EDC-BCAA-906C76DB87F1}" type="presOf" srcId="{90EE02E4-D11E-49FD-9832-48D9BB8F4F5D}" destId="{CCD4B549-0B19-493C-ADE3-CA9246314483}" srcOrd="0" destOrd="0" presId="urn:microsoft.com/office/officeart/2005/8/layout/vList5"/>
    <dgm:cxn modelId="{EBE743DE-7499-465E-A354-82077F3E477B}" type="presOf" srcId="{C3897F74-3614-4B58-9A0A-82965E81D006}" destId="{A6BB07CB-2DE0-4846-A713-1397D07617B2}" srcOrd="0" destOrd="0" presId="urn:microsoft.com/office/officeart/2005/8/layout/vList5"/>
    <dgm:cxn modelId="{CDAE48DF-9D5A-43A3-8D5C-92CEC73A9D23}" srcId="{7CE2F92E-424E-44D0-BC03-A40816E1651D}" destId="{384E030F-189E-4CC3-BCE0-C55AB070D5C7}" srcOrd="0" destOrd="0" parTransId="{36FA1280-5DAB-4D73-B34A-D0982F2F20D0}" sibTransId="{0DCB00E6-F897-460D-B791-3A2137958E80}"/>
    <dgm:cxn modelId="{BDC7F9E1-AB92-4EEC-B3F1-C0B0B1014032}" srcId="{C3897F74-3614-4B58-9A0A-82965E81D006}" destId="{3D5C2A4E-FB2B-419C-A9E4-6E34A8C7D827}" srcOrd="1" destOrd="0" parTransId="{E33EAFD5-B0F4-4E3F-A24F-DE9F86E9CA67}" sibTransId="{109C5071-9D29-4E7B-9B3A-984B3BA63DBE}"/>
    <dgm:cxn modelId="{8A8122FE-03D0-4A0A-A232-D0D3939F3872}" srcId="{460B47E9-E88A-416F-BD08-5109C2147206}" destId="{2EE19F9A-0D6E-4DCA-B864-25A9720C5886}" srcOrd="1" destOrd="0" parTransId="{9E37A46E-1BE9-4C6A-8816-5FDE35CC6C05}" sibTransId="{39487F5A-927C-4837-B067-1C71B78AD94D}"/>
    <dgm:cxn modelId="{6A21F0D2-4932-4362-ABC4-B4950F8DD9B4}" type="presParOf" srcId="{5BF29E8D-ABB3-4F31-8798-EDCA32BBAC34}" destId="{93C18CBA-5683-4242-8005-09CE1F3051FF}" srcOrd="0" destOrd="0" presId="urn:microsoft.com/office/officeart/2005/8/layout/vList5"/>
    <dgm:cxn modelId="{78EA03A5-8A30-4D44-ADEE-CDB887B55698}" type="presParOf" srcId="{93C18CBA-5683-4242-8005-09CE1F3051FF}" destId="{A6BB07CB-2DE0-4846-A713-1397D07617B2}" srcOrd="0" destOrd="0" presId="urn:microsoft.com/office/officeart/2005/8/layout/vList5"/>
    <dgm:cxn modelId="{9F4C0DD6-963A-4205-8A32-6DD6C8E7E563}" type="presParOf" srcId="{93C18CBA-5683-4242-8005-09CE1F3051FF}" destId="{822A2F72-89CE-49E6-B3CC-7C3AEADC005A}" srcOrd="1" destOrd="0" presId="urn:microsoft.com/office/officeart/2005/8/layout/vList5"/>
    <dgm:cxn modelId="{DA370D22-3D23-49E4-BF02-30DF5CC81610}" type="presParOf" srcId="{5BF29E8D-ABB3-4F31-8798-EDCA32BBAC34}" destId="{739EE6C0-6B0A-4A18-B431-9433B108E259}" srcOrd="1" destOrd="0" presId="urn:microsoft.com/office/officeart/2005/8/layout/vList5"/>
    <dgm:cxn modelId="{9D51BD0A-0F36-4979-B594-5D05F25BD121}" type="presParOf" srcId="{5BF29E8D-ABB3-4F31-8798-EDCA32BBAC34}" destId="{46E3E8D4-D4A3-4053-BB24-3D8E79C0915F}" srcOrd="2" destOrd="0" presId="urn:microsoft.com/office/officeart/2005/8/layout/vList5"/>
    <dgm:cxn modelId="{3380AE9B-F7ED-4F0C-B2F5-4843200DF76D}" type="presParOf" srcId="{46E3E8D4-D4A3-4053-BB24-3D8E79C0915F}" destId="{B848FBC3-789C-4E69-8FBB-54DA09BA2BE6}" srcOrd="0" destOrd="0" presId="urn:microsoft.com/office/officeart/2005/8/layout/vList5"/>
    <dgm:cxn modelId="{7157A2E9-B13A-4AE5-B45B-93D34254C879}" type="presParOf" srcId="{46E3E8D4-D4A3-4053-BB24-3D8E79C0915F}" destId="{A20BA448-8C36-44E1-A15A-C40AE91194F1}" srcOrd="1" destOrd="0" presId="urn:microsoft.com/office/officeart/2005/8/layout/vList5"/>
    <dgm:cxn modelId="{DB576DC5-AEE8-457F-B0D9-493FA5D1605B}" type="presParOf" srcId="{5BF29E8D-ABB3-4F31-8798-EDCA32BBAC34}" destId="{33DF0C4E-6FF7-4BA4-BF06-E42ECA81C331}" srcOrd="3" destOrd="0" presId="urn:microsoft.com/office/officeart/2005/8/layout/vList5"/>
    <dgm:cxn modelId="{6AB053B3-7290-495F-B8C9-584DA152DF94}" type="presParOf" srcId="{5BF29E8D-ABB3-4F31-8798-EDCA32BBAC34}" destId="{0B7F194F-3329-45BB-9B8A-A9A539EDF29B}" srcOrd="4" destOrd="0" presId="urn:microsoft.com/office/officeart/2005/8/layout/vList5"/>
    <dgm:cxn modelId="{3E532070-B0B7-418E-B282-6C3BB812CC15}" type="presParOf" srcId="{0B7F194F-3329-45BB-9B8A-A9A539EDF29B}" destId="{46E261CD-6701-48E0-99FB-4DE9C1DBEBE7}" srcOrd="0" destOrd="0" presId="urn:microsoft.com/office/officeart/2005/8/layout/vList5"/>
    <dgm:cxn modelId="{C9DDEF5A-E171-4FFA-B680-E45AE8896F1C}" type="presParOf" srcId="{0B7F194F-3329-45BB-9B8A-A9A539EDF29B}" destId="{2D5A9852-DD3F-424C-8790-DFA62AC1D439}" srcOrd="1" destOrd="0" presId="urn:microsoft.com/office/officeart/2005/8/layout/vList5"/>
    <dgm:cxn modelId="{479909C6-4213-46E2-876B-630EFA09ED5A}" type="presParOf" srcId="{5BF29E8D-ABB3-4F31-8798-EDCA32BBAC34}" destId="{12B39462-B64F-488C-9B9A-A7AA4F29B030}" srcOrd="5" destOrd="0" presId="urn:microsoft.com/office/officeart/2005/8/layout/vList5"/>
    <dgm:cxn modelId="{874153A5-C804-4743-8F6D-E3F99B9DFC4D}" type="presParOf" srcId="{5BF29E8D-ABB3-4F31-8798-EDCA32BBAC34}" destId="{137CBA52-448E-4BD0-80B8-5A0DA4A34AF0}" srcOrd="6" destOrd="0" presId="urn:microsoft.com/office/officeart/2005/8/layout/vList5"/>
    <dgm:cxn modelId="{4FF7F989-99D7-4DCF-8FC2-D2F84597B40A}" type="presParOf" srcId="{137CBA52-448E-4BD0-80B8-5A0DA4A34AF0}" destId="{CCD4B549-0B19-493C-ADE3-CA9246314483}" srcOrd="0" destOrd="0" presId="urn:microsoft.com/office/officeart/2005/8/layout/vList5"/>
    <dgm:cxn modelId="{8E0C189E-6D8A-4389-87D7-1136401D4FFB}" type="presParOf" srcId="{137CBA52-448E-4BD0-80B8-5A0DA4A34AF0}" destId="{7E7E7526-9DED-4CF0-AE0E-EC7DBB8E4F7E}" srcOrd="1" destOrd="0" presId="urn:microsoft.com/office/officeart/2005/8/layout/vList5"/>
    <dgm:cxn modelId="{92731D83-3F42-4EFC-9F09-8D10D6E6EF8F}" type="presParOf" srcId="{5BF29E8D-ABB3-4F31-8798-EDCA32BBAC34}" destId="{B3468984-5E75-4F7A-B29D-F2A46FE06EE3}" srcOrd="7" destOrd="0" presId="urn:microsoft.com/office/officeart/2005/8/layout/vList5"/>
    <dgm:cxn modelId="{F5BECCFB-482A-450D-AA3C-16DC069EEE67}" type="presParOf" srcId="{5BF29E8D-ABB3-4F31-8798-EDCA32BBAC34}" destId="{F4040204-604E-4D04-AF5F-B139C96761E6}" srcOrd="8" destOrd="0" presId="urn:microsoft.com/office/officeart/2005/8/layout/vList5"/>
    <dgm:cxn modelId="{E03FC980-9B1E-40EE-ABA0-7CD8CEE0B6D7}" type="presParOf" srcId="{F4040204-604E-4D04-AF5F-B139C96761E6}" destId="{75AD7C33-AAEF-4535-9D69-BDEA0A9ABF00}" srcOrd="0" destOrd="0" presId="urn:microsoft.com/office/officeart/2005/8/layout/vList5"/>
    <dgm:cxn modelId="{C01ED676-38A0-4EB1-AEA1-3768C5900387}" type="presParOf" srcId="{F4040204-604E-4D04-AF5F-B139C96761E6}" destId="{28FE09A3-1808-43E2-9094-215E74A495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A2F72-89CE-49E6-B3CC-7C3AEADC005A}">
      <dsp:nvSpPr>
        <dsp:cNvPr id="0" name=""/>
        <dsp:cNvSpPr/>
      </dsp:nvSpPr>
      <dsp:spPr>
        <a:xfrm rot="5400000">
          <a:off x="3564506" y="-1733360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Background	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Source 	</a:t>
          </a:r>
        </a:p>
      </dsp:txBody>
      <dsp:txXfrm rot="-5400000">
        <a:off x="1830650" y="38275"/>
        <a:ext cx="4203840" cy="698348"/>
      </dsp:txXfrm>
    </dsp:sp>
    <dsp:sp modelId="{A6BB07CB-2DE0-4846-A713-1397D07617B2}">
      <dsp:nvSpPr>
        <dsp:cNvPr id="0" name=""/>
        <dsp:cNvSpPr/>
      </dsp:nvSpPr>
      <dsp:spPr>
        <a:xfrm>
          <a:off x="1848" y="113128"/>
          <a:ext cx="182880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1</a:t>
          </a:r>
        </a:p>
      </dsp:txBody>
      <dsp:txXfrm>
        <a:off x="28630" y="139910"/>
        <a:ext cx="1775236" cy="495077"/>
      </dsp:txXfrm>
    </dsp:sp>
    <dsp:sp modelId="{A20BA448-8C36-44E1-A15A-C40AE91194F1}">
      <dsp:nvSpPr>
        <dsp:cNvPr id="0" name=""/>
        <dsp:cNvSpPr/>
      </dsp:nvSpPr>
      <dsp:spPr>
        <a:xfrm rot="5400000">
          <a:off x="3747386" y="-911084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Tools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Libraries &amp; Plugins</a:t>
          </a:r>
        </a:p>
      </dsp:txBody>
      <dsp:txXfrm rot="-5400000">
        <a:off x="2013530" y="860551"/>
        <a:ext cx="4203840" cy="698348"/>
      </dsp:txXfrm>
    </dsp:sp>
    <dsp:sp modelId="{B848FBC3-789C-4E69-8FBB-54DA09BA2BE6}">
      <dsp:nvSpPr>
        <dsp:cNvPr id="0" name=""/>
        <dsp:cNvSpPr/>
      </dsp:nvSpPr>
      <dsp:spPr>
        <a:xfrm>
          <a:off x="1848" y="935752"/>
          <a:ext cx="2011680" cy="547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8596" y="962500"/>
        <a:ext cx="1958184" cy="494448"/>
      </dsp:txXfrm>
    </dsp:sp>
    <dsp:sp modelId="{2D5A9852-DD3F-424C-8790-DFA62AC1D439}">
      <dsp:nvSpPr>
        <dsp:cNvPr id="0" name=""/>
        <dsp:cNvSpPr/>
      </dsp:nvSpPr>
      <dsp:spPr>
        <a:xfrm rot="5400000">
          <a:off x="3930266" y="-88809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Architecture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Functionality </a:t>
          </a:r>
        </a:p>
      </dsp:txBody>
      <dsp:txXfrm rot="-5400000">
        <a:off x="2196410" y="1682826"/>
        <a:ext cx="4203840" cy="698348"/>
      </dsp:txXfrm>
    </dsp:sp>
    <dsp:sp modelId="{46E261CD-6701-48E0-99FB-4DE9C1DBEBE7}">
      <dsp:nvSpPr>
        <dsp:cNvPr id="0" name=""/>
        <dsp:cNvSpPr/>
      </dsp:nvSpPr>
      <dsp:spPr>
        <a:xfrm>
          <a:off x="1848" y="1757679"/>
          <a:ext cx="219456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</a:t>
          </a:r>
        </a:p>
      </dsp:txBody>
      <dsp:txXfrm>
        <a:off x="28630" y="1784461"/>
        <a:ext cx="2140996" cy="495077"/>
      </dsp:txXfrm>
    </dsp:sp>
    <dsp:sp modelId="{7E7E7526-9DED-4CF0-AE0E-EC7DBB8E4F7E}">
      <dsp:nvSpPr>
        <dsp:cNvPr id="0" name=""/>
        <dsp:cNvSpPr/>
      </dsp:nvSpPr>
      <dsp:spPr>
        <a:xfrm rot="5400000">
          <a:off x="4113146" y="733465"/>
          <a:ext cx="773906" cy="42416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Online Survey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Evaluation Results</a:t>
          </a:r>
        </a:p>
      </dsp:txBody>
      <dsp:txXfrm rot="-5400000">
        <a:off x="2379290" y="2505101"/>
        <a:ext cx="4203840" cy="698348"/>
      </dsp:txXfrm>
    </dsp:sp>
    <dsp:sp modelId="{CCD4B549-0B19-493C-ADE3-CA9246314483}">
      <dsp:nvSpPr>
        <dsp:cNvPr id="0" name=""/>
        <dsp:cNvSpPr/>
      </dsp:nvSpPr>
      <dsp:spPr>
        <a:xfrm>
          <a:off x="1848" y="2579954"/>
          <a:ext cx="2377440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28630" y="2606736"/>
        <a:ext cx="2323876" cy="495077"/>
      </dsp:txXfrm>
    </dsp:sp>
    <dsp:sp modelId="{28FE09A3-1808-43E2-9094-215E74A495B2}">
      <dsp:nvSpPr>
        <dsp:cNvPr id="0" name=""/>
        <dsp:cNvSpPr/>
      </dsp:nvSpPr>
      <dsp:spPr>
        <a:xfrm rot="5400000">
          <a:off x="4206975" y="1644798"/>
          <a:ext cx="773906" cy="40635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Conclusion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Q &amp; A Session</a:t>
          </a:r>
        </a:p>
      </dsp:txBody>
      <dsp:txXfrm rot="-5400000">
        <a:off x="2562177" y="3327376"/>
        <a:ext cx="4025725" cy="698348"/>
      </dsp:txXfrm>
    </dsp:sp>
    <dsp:sp modelId="{75AD7C33-AAEF-4535-9D69-BDEA0A9ABF00}">
      <dsp:nvSpPr>
        <dsp:cNvPr id="0" name=""/>
        <dsp:cNvSpPr/>
      </dsp:nvSpPr>
      <dsp:spPr>
        <a:xfrm>
          <a:off x="1848" y="3402230"/>
          <a:ext cx="2560327" cy="54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5</a:t>
          </a:r>
        </a:p>
      </dsp:txBody>
      <dsp:txXfrm>
        <a:off x="28630" y="3429012"/>
        <a:ext cx="2506763" cy="495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3EA8153-FA0D-4567-B612-097BE51EB0E1}" type="datetime1">
              <a:rPr lang="de-DE" sz="800" smtClean="0"/>
              <a:t>18.03.2017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D0D181-E03E-4145-A81C-4FCE9DEF1D1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433E71-67B5-4DEA-9517-E30C091F2FCA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was developed to deliver a solid database for the political discussion around the German energy transition to renewables, called “</a:t>
            </a:r>
            <a:r>
              <a:rPr lang="en-US" dirty="0" err="1"/>
              <a:t>Energiewende</a:t>
            </a:r>
            <a:r>
              <a:rPr lang="en-US" dirty="0"/>
              <a:t>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8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European energy exchange , Germany’s Energy exchange is the leading energy exchange in Central Europe. </a:t>
            </a:r>
          </a:p>
          <a:p>
            <a:r>
              <a:rPr lang="en-US" dirty="0"/>
              <a:t>EEX operates market platforms for trading in electrical energy, natural gas, CO2 emission allowance for coal.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18.03.2017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Rectangle 11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tangle 8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7" name="Rectangle 16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Rectangle 14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1" name="Rectangle 2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8" name="Content Placeholder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/>
              <a:t>Thank</a:t>
            </a:r>
            <a:r>
              <a:rPr lang="de-DE" sz="2000" b="1" baseline="0"/>
              <a:t> you!</a:t>
            </a:r>
            <a:endParaRPr lang="de-DE" sz="2000" b="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/>
              <a:t>Thank</a:t>
            </a:r>
            <a:r>
              <a:rPr lang="de-DE" sz="2000" b="1" baseline="0" dirty="0"/>
              <a:t> </a:t>
            </a:r>
            <a:r>
              <a:rPr lang="de-DE" sz="2000" b="1" baseline="0" dirty="0" err="1"/>
              <a:t>you</a:t>
            </a:r>
            <a:r>
              <a:rPr lang="de-DE" sz="2000" b="1" baseline="0" dirty="0"/>
              <a:t>!</a:t>
            </a:r>
            <a:endParaRPr lang="de-DE" sz="2000" b="1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/>
          <p:cNvSpPr/>
          <p:nvPr userDrawn="1"/>
        </p:nvSpPr>
        <p:spPr>
          <a:xfrm>
            <a:off x="464375" y="674290"/>
            <a:ext cx="82215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4635" y="5223433"/>
            <a:ext cx="8211312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1/20/2016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6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4" Type="http://schemas.openxmlformats.org/officeDocument/2006/relationships/image" Target="../media/image5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image" Target="../media/image4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6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image" Target="../media/image4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6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6.pn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5.png"/><Relationship Id="rId5" Type="http://schemas.openxmlformats.org/officeDocument/2006/relationships/image" Target="../media/image19.jpg"/><Relationship Id="rId10" Type="http://schemas.openxmlformats.org/officeDocument/2006/relationships/image" Target="../media/image4.png"/><Relationship Id="rId4" Type="http://schemas.openxmlformats.org/officeDocument/2006/relationships/image" Target="../media/image18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4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/>
        </p:nvPicPr>
        <p:blipFill>
          <a:blip r:embed="rId3"/>
          <a:srcRect t="5343" b="5343"/>
          <a:stretch>
            <a:fillRect/>
          </a:stretch>
        </p:blipFill>
        <p:spPr>
          <a:xfrm>
            <a:off x="0" y="1405800"/>
            <a:ext cx="9144000" cy="43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8526" b="8526"/>
          <a:stretch>
            <a:fillRect/>
          </a:stretch>
        </p:blipFill>
        <p:spPr>
          <a:xfrm>
            <a:off x="0" y="1394501"/>
            <a:ext cx="9144000" cy="4309200"/>
          </a:xfr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4698000" y="1146845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260000" rtlCol="0" anchor="b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/>
              <a:t>Online Visualization of German </a:t>
            </a:r>
            <a:br>
              <a:rPr lang="de-DE" sz="2400"/>
            </a:br>
            <a:r>
              <a:rPr lang="de-DE" sz="2400"/>
              <a:t>Power Plants </a:t>
            </a:r>
            <a:br>
              <a:rPr lang="de-DE" sz="2400"/>
            </a:br>
            <a:r>
              <a:rPr lang="de-DE" sz="2400"/>
              <a:t>and </a:t>
            </a:r>
            <a:br>
              <a:rPr lang="de-DE" sz="2400"/>
            </a:br>
            <a:r>
              <a:rPr lang="de-DE" sz="2400"/>
              <a:t>Their Production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98000" y="1146845"/>
            <a:ext cx="4320000" cy="4320000"/>
          </a:xfrm>
        </p:spPr>
        <p:txBody>
          <a:bodyPr/>
          <a:lstStyle/>
          <a:p>
            <a:pPr algn="ctr"/>
            <a:r>
              <a:rPr lang="de-DE" sz="2400" dirty="0"/>
              <a:t>Welcome!</a:t>
            </a:r>
            <a:br>
              <a:rPr lang="de-DE" sz="2400" dirty="0"/>
            </a:br>
            <a:r>
              <a:rPr lang="de-DE" sz="2400" dirty="0"/>
              <a:t>to</a:t>
            </a:r>
            <a:br>
              <a:rPr lang="de-DE" sz="2400" dirty="0"/>
            </a:br>
            <a:r>
              <a:rPr lang="de-DE" sz="2400" dirty="0"/>
              <a:t>Master Thesis Project Presentation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5189118" y="3642620"/>
            <a:ext cx="3240688" cy="671472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 err="1"/>
              <a:t>Universitätsstr</a:t>
            </a:r>
            <a:r>
              <a:rPr lang="en-US" sz="1400" b="1" dirty="0"/>
              <a:t>. 38</a:t>
            </a:r>
          </a:p>
          <a:p>
            <a:pPr algn="ctr"/>
            <a:r>
              <a:rPr lang="de-DE" sz="1400" b="1" dirty="0">
                <a:ea typeface="Verdana" panose="020B0604030504040204" pitchFamily="34" charset="0"/>
                <a:cs typeface="Verdana" panose="020B0604030504040204" pitchFamily="34" charset="0"/>
              </a:rPr>
              <a:t>23.03.2017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7396488" y="4075200"/>
            <a:ext cx="1371600" cy="1371600"/>
          </a:xfrm>
        </p:spPr>
        <p:txBody>
          <a:bodyPr/>
          <a:lstStyle/>
          <a:p>
            <a:pPr algn="ctr"/>
            <a:r>
              <a:rPr lang="de-DE" dirty="0"/>
              <a:t>Kazi Riaz Ullah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INFOTECH</a:t>
            </a:r>
          </a:p>
        </p:txBody>
      </p:sp>
      <p:pic>
        <p:nvPicPr>
          <p:cNvPr id="14" name="Picture Placeholder 18"/>
          <p:cNvPicPr>
            <a:picLocks noChangeAspect="1"/>
          </p:cNvPicPr>
          <p:nvPr/>
        </p:nvPicPr>
        <p:blipFill>
          <a:blip r:embed="rId5"/>
          <a:srcRect l="16663" r="16663"/>
          <a:stretch>
            <a:fillRect/>
          </a:stretch>
        </p:blipFill>
        <p:spPr>
          <a:xfrm>
            <a:off x="7444420" y="4123800"/>
            <a:ext cx="1274400" cy="127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020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0625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-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2940" y="1617189"/>
            <a:ext cx="3996167" cy="29146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comprehensive database is available on: </a:t>
            </a:r>
            <a:r>
              <a:rPr lang="en-US" u="sng" dirty="0">
                <a:solidFill>
                  <a:schemeClr val="accent1"/>
                </a:solidFill>
              </a:rPr>
              <a:t>www.energy-charts.de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 contd.</a:t>
            </a:r>
          </a:p>
        </p:txBody>
      </p:sp>
      <p:pic>
        <p:nvPicPr>
          <p:cNvPr id="22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43" y="1617189"/>
            <a:ext cx="4018758" cy="28827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6687" y="4784651"/>
            <a:ext cx="3625703" cy="315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Home page of Energy Charts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4627144"/>
            <a:ext cx="4103688" cy="315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Times series visualization of Electricity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production (Stacked area chart)</a:t>
            </a:r>
          </a:p>
        </p:txBody>
      </p:sp>
    </p:spTree>
    <p:extLst>
      <p:ext uri="{BB962C8B-B14F-4D97-AF65-F5344CB8AC3E}">
        <p14:creationId xmlns:p14="http://schemas.microsoft.com/office/powerpoint/2010/main" val="23667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02303"/>
          </a:xfrm>
        </p:spPr>
        <p:txBody>
          <a:bodyPr/>
          <a:lstStyle/>
          <a:p>
            <a:r>
              <a:rPr lang="en-US" dirty="0"/>
              <a:t>Since then, Energy Charts became very popular and widely used by scientists, politicians, engineers and journalists from all over the world.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 contd.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773" y="3066924"/>
            <a:ext cx="4484973" cy="16858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Fig: </a:t>
            </a:r>
            <a:r>
              <a:rPr lang="en-US" sz="1200" dirty="0"/>
              <a:t>Visitors of Energy Charts page in January (</a:t>
            </a:r>
            <a:r>
              <a:rPr lang="en-US" sz="1200" dirty="0" err="1"/>
              <a:t>Piwik</a:t>
            </a:r>
            <a:r>
              <a:rPr lang="en-US" sz="1200" dirty="0"/>
              <a:t> analysis)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Average visit per day 1243 times.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79620" y="3660147"/>
            <a:ext cx="3696068" cy="510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800" b="1" dirty="0"/>
              <a:t>         </a:t>
            </a:r>
            <a:r>
              <a:rPr lang="en-US" sz="1600" b="1" dirty="0"/>
              <a:t>Fig: </a:t>
            </a:r>
            <a:r>
              <a:rPr lang="en-US" sz="1600" dirty="0"/>
              <a:t>analysis of the follower of the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           twitter account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pic>
        <p:nvPicPr>
          <p:cNvPr id="22" name="Content Placeholder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68000" y="1628053"/>
            <a:ext cx="4629746" cy="1279206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510319" y="1389218"/>
            <a:ext cx="3101571" cy="2123482"/>
          </a:xfrm>
        </p:spPr>
      </p:pic>
    </p:spTree>
    <p:extLst>
      <p:ext uri="{BB962C8B-B14F-4D97-AF65-F5344CB8AC3E}">
        <p14:creationId xmlns:p14="http://schemas.microsoft.com/office/powerpoint/2010/main" val="37444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7999" y="1802061"/>
            <a:ext cx="4661933" cy="1213673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0250" y="1720265"/>
            <a:ext cx="2808950" cy="19398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02303"/>
          </a:xfrm>
        </p:spPr>
        <p:txBody>
          <a:bodyPr/>
          <a:lstStyle/>
          <a:p>
            <a:r>
              <a:rPr lang="en-US" dirty="0"/>
              <a:t>Since then, Energy Charts became very popular and widely used by scientists, politicians, engineers and journalists from all over the world.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 contd.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773" y="3660146"/>
            <a:ext cx="3677873" cy="11284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b="1" dirty="0"/>
              <a:t>Fig: </a:t>
            </a:r>
            <a:r>
              <a:rPr lang="en-US" sz="1600" dirty="0"/>
              <a:t>Visitors of Energy Charts page over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the past 3 months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Average visit per day 1243 times.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79620" y="3660147"/>
            <a:ext cx="3696068" cy="510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800" b="1" dirty="0"/>
              <a:t>         </a:t>
            </a:r>
            <a:r>
              <a:rPr lang="en-US" sz="1600" b="1" dirty="0"/>
              <a:t>Fig: </a:t>
            </a:r>
            <a:r>
              <a:rPr lang="en-US" sz="1600" dirty="0"/>
              <a:t>Unique visitor countries </a:t>
            </a:r>
          </a:p>
          <a:p>
            <a:pPr>
              <a:buClr>
                <a:schemeClr val="accent1"/>
              </a:buClr>
            </a:pPr>
            <a:r>
              <a:rPr lang="en-US" sz="1600" dirty="0"/>
              <a:t>                 on the energy chart page</a:t>
            </a:r>
          </a:p>
          <a:p>
            <a:pPr>
              <a:buClr>
                <a:schemeClr val="accent1"/>
              </a:buClr>
            </a:pPr>
            <a:endParaRPr lang="en-US" sz="18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Number of visited countries: 100+</a:t>
            </a:r>
          </a:p>
        </p:txBody>
      </p:sp>
      <p:pic>
        <p:nvPicPr>
          <p:cNvPr id="22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r>
              <a:rPr lang="en-US" dirty="0"/>
              <a:t>To show the location of power plants on the map.</a:t>
            </a:r>
          </a:p>
          <a:p>
            <a:r>
              <a:rPr lang="en-US" dirty="0"/>
              <a:t>To provide information on power plants.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power source, production capacity, operating company, unit details, date of </a:t>
            </a:r>
          </a:p>
          <a:p>
            <a:r>
              <a:rPr lang="en-US" dirty="0"/>
              <a:t>To illustrate high voltage power lines     (110 kV, 220 kV and 380 kV) of Germany.</a:t>
            </a:r>
          </a:p>
          <a:p>
            <a:r>
              <a:rPr lang="en-US" dirty="0"/>
              <a:t>Interlink the map and Energy Charts.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65726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In the frame of this work a new interactive map is developed to visualize the location of power plants and to show their electricity production on Energy Charts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 contd.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0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16463" y="1630192"/>
            <a:ext cx="3959225" cy="3426165"/>
          </a:xfrm>
          <a:noFill/>
          <a:ln>
            <a:solidFill>
              <a:schemeClr val="accent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63" y="1627219"/>
            <a:ext cx="3959352" cy="34080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463" y="1646002"/>
            <a:ext cx="3959352" cy="34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build="p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/>
              <a:t>OpenStreetMap</a:t>
            </a:r>
            <a:r>
              <a:rPr lang="en-US" b="1" dirty="0"/>
              <a:t> (OSM)</a:t>
            </a:r>
            <a:r>
              <a:rPr lang="en-US" dirty="0"/>
              <a:t> technology is used for creating the map.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Leaflet </a:t>
            </a:r>
            <a:r>
              <a:rPr lang="en-US" dirty="0"/>
              <a:t>– open source JavaScript library is used to make the map interactive.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Mapbox</a:t>
            </a:r>
            <a:r>
              <a:rPr lang="en-US" dirty="0"/>
              <a:t> – is used to load different base map layers.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Our online visualization tool is based on </a:t>
            </a:r>
            <a:r>
              <a:rPr lang="en-US" b="1" dirty="0"/>
              <a:t>JavaScript</a:t>
            </a:r>
            <a:r>
              <a:rPr lang="en-US" dirty="0"/>
              <a:t>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847" y="2631148"/>
            <a:ext cx="2410773" cy="6388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269" y="3528212"/>
            <a:ext cx="3637931" cy="97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6" y="1570145"/>
            <a:ext cx="3810000" cy="81915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378982" y="1409453"/>
            <a:ext cx="1221696" cy="1221696"/>
          </a:xfrm>
        </p:spPr>
      </p:pic>
    </p:spTree>
    <p:extLst>
      <p:ext uri="{BB962C8B-B14F-4D97-AF65-F5344CB8AC3E}">
        <p14:creationId xmlns:p14="http://schemas.microsoft.com/office/powerpoint/2010/main" val="9418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490695"/>
            <a:ext cx="3960000" cy="3634198"/>
          </a:xfrm>
        </p:spPr>
        <p:txBody>
          <a:bodyPr/>
          <a:lstStyle/>
          <a:p>
            <a:r>
              <a:rPr lang="en-US" b="1" dirty="0"/>
              <a:t>HTML &amp; CSS – </a:t>
            </a:r>
            <a:r>
              <a:rPr lang="en-US" dirty="0"/>
              <a:t>is used to design frontend and to support almost all web browsers.</a:t>
            </a:r>
          </a:p>
          <a:p>
            <a:endParaRPr lang="en-US" dirty="0"/>
          </a:p>
          <a:p>
            <a:r>
              <a:rPr lang="en-US" b="1" dirty="0"/>
              <a:t>jQuery </a:t>
            </a:r>
            <a:r>
              <a:rPr lang="en-US" dirty="0"/>
              <a:t>– is used to select and manipulate DOM elements, handling events of navigation menus.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Bootstrap – </a:t>
            </a:r>
            <a:r>
              <a:rPr lang="en-US" dirty="0"/>
              <a:t>design system is used for styling and for making the page responsive.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The frontend of our interactive map is based on HTML, CSS, JavaScript and Bootstrap.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Web applications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7300" y="3937349"/>
            <a:ext cx="3698388" cy="10277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6000" b="1" dirty="0">
                <a:solidFill>
                  <a:srgbClr val="563D7C"/>
                </a:solidFill>
              </a:rPr>
              <a:t>Bootstrap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007935" y="1409452"/>
            <a:ext cx="3198537" cy="2206990"/>
          </a:xfrm>
        </p:spPr>
      </p:pic>
    </p:spTree>
    <p:extLst>
      <p:ext uri="{BB962C8B-B14F-4D97-AF65-F5344CB8AC3E}">
        <p14:creationId xmlns:p14="http://schemas.microsoft.com/office/powerpoint/2010/main" val="25636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1682081"/>
            <a:ext cx="4039019" cy="3492500"/>
          </a:xfrm>
        </p:spPr>
        <p:txBody>
          <a:bodyPr/>
          <a:lstStyle/>
          <a:p>
            <a:r>
              <a:rPr lang="en-US" b="1" dirty="0" err="1"/>
              <a:t>Leaflet.markercluster</a:t>
            </a:r>
            <a:r>
              <a:rPr lang="en-US" b="1" dirty="0"/>
              <a:t> – </a:t>
            </a:r>
            <a:r>
              <a:rPr lang="en-US" dirty="0"/>
              <a:t>is used to show the density of power plants in a certain region.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Leaflet.label</a:t>
            </a:r>
            <a:r>
              <a:rPr lang="en-US" b="1" dirty="0"/>
              <a:t> </a:t>
            </a:r>
            <a:r>
              <a:rPr lang="en-US" dirty="0"/>
              <a:t>– is used to quickly view    the information of a singular power plant  inside a tooltip.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650942"/>
          </a:xfrm>
        </p:spPr>
        <p:txBody>
          <a:bodyPr/>
          <a:lstStyle/>
          <a:p>
            <a:r>
              <a:rPr lang="en-US" dirty="0"/>
              <a:t>Additional plugins used to eliminate the necessity to reprogram the basic operation and functionality.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Leaflet libraries &amp; Plugins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641" y="1692794"/>
            <a:ext cx="1371600" cy="1598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018" y="1685902"/>
            <a:ext cx="1371600" cy="1605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999" y="1684392"/>
            <a:ext cx="1253401" cy="16070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7018" y="3436491"/>
            <a:ext cx="2882223" cy="16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1752392"/>
            <a:ext cx="4250970" cy="29630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 data source</a:t>
            </a:r>
          </a:p>
          <a:p>
            <a:r>
              <a:rPr lang="en-US" dirty="0"/>
              <a:t>European Energy Exchange AG, Leipzig.</a:t>
            </a:r>
          </a:p>
          <a:p>
            <a:r>
              <a:rPr lang="en-US" dirty="0"/>
              <a:t>Power plants (capacity &gt;100MW) have to report EEX. (Real time electricity production)</a:t>
            </a:r>
          </a:p>
          <a:p>
            <a:r>
              <a:rPr lang="en-US" dirty="0"/>
              <a:t>Automated scripts generate JSON files. </a:t>
            </a:r>
          </a:p>
          <a:p>
            <a:r>
              <a:rPr lang="en-US" dirty="0"/>
              <a:t>Files are stored in the Energy Charts server </a:t>
            </a:r>
          </a:p>
          <a:p>
            <a:pPr marL="0" indent="0">
              <a:buNone/>
            </a:pPr>
            <a:r>
              <a:rPr lang="en-US" dirty="0"/>
              <a:t>   for further operation.</a:t>
            </a:r>
            <a:r>
              <a:rPr lang="en-US" b="1" dirty="0"/>
              <a:t>(No data base for now)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399"/>
            <a:ext cx="8208000" cy="1197461"/>
          </a:xfrm>
        </p:spPr>
        <p:txBody>
          <a:bodyPr/>
          <a:lstStyle/>
          <a:p>
            <a:r>
              <a:rPr lang="en-US" dirty="0"/>
              <a:t>Data files that have been used for power plant visualization and their production in the Energy Charts are in the JSON format.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File Format &amp; Data 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9" name="Graphic 8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0373" y="3621942"/>
            <a:ext cx="914400" cy="9144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486493" y="1641812"/>
            <a:ext cx="1275907" cy="1277154"/>
            <a:chOff x="7555646" y="2105894"/>
            <a:chExt cx="1275907" cy="1277154"/>
          </a:xfrm>
        </p:grpSpPr>
        <p:pic>
          <p:nvPicPr>
            <p:cNvPr id="4" name="Graphic 3" descr="Factory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36400" y="229433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55646" y="3181029"/>
              <a:ext cx="1275907" cy="2020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sz="1200" b="1" dirty="0"/>
                <a:t>Capacity &gt;100MW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68502" y="2105894"/>
              <a:ext cx="982298" cy="14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sz="1200" b="1" dirty="0"/>
                <a:t>Power Plants</a:t>
              </a:r>
            </a:p>
          </p:txBody>
        </p:sp>
      </p:grpSp>
      <p:pic>
        <p:nvPicPr>
          <p:cNvPr id="16" name="Graphic 1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6549" y="2040483"/>
            <a:ext cx="1162050" cy="571500"/>
          </a:xfrm>
          <a:prstGeom prst="rect">
            <a:avLst/>
          </a:prstGeom>
        </p:spPr>
      </p:pic>
      <p:pic>
        <p:nvPicPr>
          <p:cNvPr id="22" name="Graphic 21" descr="Arrow: Straight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4213" y="1869033"/>
            <a:ext cx="914400" cy="914400"/>
          </a:xfrm>
          <a:prstGeom prst="rect">
            <a:avLst/>
          </a:prstGeom>
        </p:spPr>
      </p:pic>
      <p:pic>
        <p:nvPicPr>
          <p:cNvPr id="25" name="Graphic 24" descr="Arrow: Counterclockwise curve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4816549" y="2617488"/>
            <a:ext cx="9144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07245" y="4517717"/>
            <a:ext cx="790575" cy="4288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EEX Server</a:t>
            </a:r>
          </a:p>
          <a:p>
            <a:pPr>
              <a:buClr>
                <a:schemeClr val="accent1"/>
              </a:buClr>
            </a:pPr>
            <a:r>
              <a:rPr lang="en-US" sz="1200" b="1" dirty="0"/>
              <a:t>(Data Base)</a:t>
            </a:r>
          </a:p>
        </p:txBody>
      </p:sp>
      <p:pic>
        <p:nvPicPr>
          <p:cNvPr id="28" name="Graphic 27" descr="Open Folder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71958" y="3616949"/>
            <a:ext cx="91440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98204" y="4377671"/>
            <a:ext cx="790575" cy="181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Energy Charts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File Server</a:t>
            </a:r>
          </a:p>
        </p:txBody>
      </p:sp>
      <p:grpSp>
        <p:nvGrpSpPr>
          <p:cNvPr id="31" name="Shape 1787"/>
          <p:cNvGrpSpPr/>
          <p:nvPr/>
        </p:nvGrpSpPr>
        <p:grpSpPr>
          <a:xfrm>
            <a:off x="5813907" y="3923255"/>
            <a:ext cx="286155" cy="346340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32" name="Shape 178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178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179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6" name="Graphic 35" descr="Arrow: Slight curve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44213" y="3668231"/>
            <a:ext cx="914400" cy="914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85371" y="3624585"/>
            <a:ext cx="628245" cy="3047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 err="1"/>
              <a:t>json</a:t>
            </a:r>
            <a:endParaRPr lang="en-US" sz="1400" b="1" dirty="0"/>
          </a:p>
        </p:txBody>
      </p:sp>
      <p:pic>
        <p:nvPicPr>
          <p:cNvPr id="38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59" y="3442631"/>
            <a:ext cx="1097280" cy="3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1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999" y="2053185"/>
            <a:ext cx="4250970" cy="29630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 line data query</a:t>
            </a:r>
          </a:p>
          <a:p>
            <a:r>
              <a:rPr lang="en-US" dirty="0"/>
              <a:t>Running a python script for each power lines.</a:t>
            </a:r>
          </a:p>
          <a:p>
            <a:pPr lvl="1"/>
            <a:r>
              <a:rPr lang="en-US" dirty="0"/>
              <a:t>Key tag: power= line, Voltage= 220 kV</a:t>
            </a:r>
          </a:p>
          <a:p>
            <a:r>
              <a:rPr lang="en-US" dirty="0"/>
              <a:t>Repeat this process 3 times for 110 kV, 220 kV and 380 kV power lines. </a:t>
            </a:r>
          </a:p>
          <a:p>
            <a:r>
              <a:rPr lang="en-US" dirty="0"/>
              <a:t>Export the data in </a:t>
            </a:r>
            <a:r>
              <a:rPr lang="en-US" dirty="0" err="1"/>
              <a:t>GeoJSON</a:t>
            </a:r>
            <a:r>
              <a:rPr lang="en-US" dirty="0"/>
              <a:t> format. </a:t>
            </a:r>
          </a:p>
          <a:p>
            <a:r>
              <a:rPr lang="en-US" dirty="0" err="1"/>
              <a:t>GeoJSON</a:t>
            </a:r>
            <a:r>
              <a:rPr lang="en-US" dirty="0"/>
              <a:t> files are stored in the FTP server for further operation.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8000" y="716399"/>
            <a:ext cx="8208000" cy="776601"/>
          </a:xfrm>
        </p:spPr>
        <p:txBody>
          <a:bodyPr/>
          <a:lstStyle/>
          <a:p>
            <a:r>
              <a:rPr lang="en-US" dirty="0"/>
              <a:t>Power transmission line data are extracted from the overpass-turbo API. Overpass API acts like a database of OSM. </a:t>
            </a:r>
          </a:p>
          <a:p>
            <a:r>
              <a:rPr lang="en-US" dirty="0"/>
              <a:t>It also offers search possibilities for viewing power lines on the OSM.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Power line Data 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399" y="2053184"/>
            <a:ext cx="2185500" cy="18013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99" y="2053184"/>
            <a:ext cx="1516301" cy="14930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9499" y="3546237"/>
            <a:ext cx="2649701" cy="15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40" y="827142"/>
            <a:ext cx="7391931" cy="4301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3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43" b="5343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8969" y="1004400"/>
            <a:ext cx="4320000" cy="4320000"/>
          </a:xfrm>
        </p:spPr>
        <p:txBody>
          <a:bodyPr/>
          <a:lstStyle/>
          <a:p>
            <a:pPr algn="ctr"/>
            <a:r>
              <a:rPr lang="de-DE" sz="2400" dirty="0"/>
              <a:t>Online Visualization of German </a:t>
            </a:r>
            <a:br>
              <a:rPr lang="de-DE" sz="2400" dirty="0"/>
            </a:br>
            <a:r>
              <a:rPr lang="de-DE" sz="2400" dirty="0"/>
              <a:t>Power Plants </a:t>
            </a:r>
            <a:br>
              <a:rPr lang="de-DE" sz="2400" dirty="0"/>
            </a:br>
            <a:r>
              <a:rPr lang="de-DE" sz="2400" dirty="0"/>
              <a:t>and </a:t>
            </a:r>
            <a:br>
              <a:rPr lang="de-DE" sz="2400" dirty="0"/>
            </a:br>
            <a:r>
              <a:rPr lang="de-DE" sz="2400" dirty="0"/>
              <a:t>Their Production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de-DE" sz="1400" dirty="0"/>
          </a:p>
        </p:txBody>
      </p:sp>
      <p:sp>
        <p:nvSpPr>
          <p:cNvPr id="20" name="Textplatzhalter 9"/>
          <p:cNvSpPr txBox="1">
            <a:spLocks/>
          </p:cNvSpPr>
          <p:nvPr/>
        </p:nvSpPr>
        <p:spPr>
          <a:xfrm>
            <a:off x="7363328" y="4071488"/>
            <a:ext cx="1371600" cy="13716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sz="1200" b="1" dirty="0"/>
          </a:p>
          <a:p>
            <a:pPr marL="0" indent="0" algn="ctr">
              <a:buNone/>
            </a:pPr>
            <a:r>
              <a:rPr lang="de-DE" sz="1200" b="1" dirty="0"/>
              <a:t>Kazi Riaz Ullah</a:t>
            </a:r>
          </a:p>
          <a:p>
            <a:pPr marL="0" indent="0" algn="ctr">
              <a:buNone/>
            </a:pPr>
            <a:r>
              <a:rPr lang="de-DE" sz="1200" b="1" dirty="0"/>
              <a:t>INFOTECH</a:t>
            </a: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63" r="16663"/>
          <a:stretch>
            <a:fillRect/>
          </a:stretch>
        </p:blipFill>
        <p:spPr>
          <a:xfrm>
            <a:off x="7408520" y="4111296"/>
            <a:ext cx="1274400" cy="1274400"/>
          </a:xfrm>
        </p:spPr>
      </p:pic>
    </p:spTree>
    <p:extLst>
      <p:ext uri="{BB962C8B-B14F-4D97-AF65-F5344CB8AC3E}">
        <p14:creationId xmlns:p14="http://schemas.microsoft.com/office/powerpoint/2010/main" val="44084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llout: Left Arrow 32"/>
          <p:cNvSpPr/>
          <p:nvPr/>
        </p:nvSpPr>
        <p:spPr>
          <a:xfrm>
            <a:off x="1743964" y="2422716"/>
            <a:ext cx="5449094" cy="1065797"/>
          </a:xfrm>
          <a:prstGeom prst="leftArrowCallout">
            <a:avLst>
              <a:gd name="adj1" fmla="val 30226"/>
              <a:gd name="adj2" fmla="val 30644"/>
              <a:gd name="adj3" fmla="val 25000"/>
              <a:gd name="adj4" fmla="val 318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Graphic 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0458" y="912644"/>
            <a:ext cx="914400" cy="914400"/>
          </a:xfrm>
          <a:prstGeom prst="rect">
            <a:avLst/>
          </a:prstGeom>
        </p:spPr>
      </p:pic>
      <p:pic>
        <p:nvPicPr>
          <p:cNvPr id="7" name="Graphic 6" descr="User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000" y="1208230"/>
            <a:ext cx="731520" cy="731520"/>
          </a:xfrm>
          <a:prstGeom prst="rect">
            <a:avLst/>
          </a:prstGeom>
        </p:spPr>
      </p:pic>
      <p:pic>
        <p:nvPicPr>
          <p:cNvPr id="13" name="Graphic 12" descr="Monit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996" y="943538"/>
            <a:ext cx="731520" cy="731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403" y="808099"/>
            <a:ext cx="1342706" cy="2090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Energy Charts/map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1743963" y="1097800"/>
            <a:ext cx="4446327" cy="51950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819109" y="1255413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request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4951" y="1188973"/>
            <a:ext cx="1295849" cy="398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Energy Charts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Web Server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6684990" y="1835041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Graphic 20" descr="Paper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115" y="2437155"/>
            <a:ext cx="548640" cy="548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5000" y="2425178"/>
            <a:ext cx="1343967" cy="1063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t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HTML, CSS,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 err="1"/>
              <a:t>JavaScripts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&amp; JSON Files </a:t>
            </a:r>
          </a:p>
        </p:txBody>
      </p:sp>
      <p:pic>
        <p:nvPicPr>
          <p:cNvPr id="23" name="Graphic 2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4235" y="4061316"/>
            <a:ext cx="914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3578" y="4295275"/>
            <a:ext cx="1368822" cy="5240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 err="1"/>
              <a:t>Mapbox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Map tile server</a:t>
            </a:r>
          </a:p>
        </p:txBody>
      </p:sp>
      <p:pic>
        <p:nvPicPr>
          <p:cNvPr id="29" name="Graphic 28" descr="Tabl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6653" y="2976046"/>
            <a:ext cx="429565" cy="587645"/>
          </a:xfrm>
          <a:prstGeom prst="rect">
            <a:avLst/>
          </a:prstGeom>
        </p:spPr>
      </p:pic>
      <p:sp>
        <p:nvSpPr>
          <p:cNvPr id="31" name="Arrow: Down 30"/>
          <p:cNvSpPr/>
          <p:nvPr/>
        </p:nvSpPr>
        <p:spPr>
          <a:xfrm rot="10800000">
            <a:off x="6710882" y="3603987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378828" y="3178457"/>
            <a:ext cx="1353312" cy="31005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Base map Tiles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1605" y="2428882"/>
            <a:ext cx="1059950" cy="1059950"/>
            <a:chOff x="4295859" y="2040812"/>
            <a:chExt cx="1059950" cy="1059950"/>
          </a:xfrm>
        </p:grpSpPr>
        <p:pic>
          <p:nvPicPr>
            <p:cNvPr id="39" name="Graphic 38" descr="Tablet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95859" y="2040812"/>
              <a:ext cx="1059950" cy="105995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496096" y="2466031"/>
              <a:ext cx="659476" cy="2651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Browser</a:t>
              </a:r>
            </a:p>
          </p:txBody>
        </p:sp>
      </p:grpSp>
      <p:sp>
        <p:nvSpPr>
          <p:cNvPr id="42" name="Freeform 302"/>
          <p:cNvSpPr>
            <a:spLocks noChangeAspect="1"/>
          </p:cNvSpPr>
          <p:nvPr/>
        </p:nvSpPr>
        <p:spPr bwMode="auto">
          <a:xfrm>
            <a:off x="5681290" y="2561681"/>
            <a:ext cx="640080" cy="800100"/>
          </a:xfrm>
          <a:custGeom>
            <a:avLst/>
            <a:gdLst>
              <a:gd name="T0" fmla="*/ 2632 w 2711"/>
              <a:gd name="T1" fmla="*/ 1437 h 3652"/>
              <a:gd name="T2" fmla="*/ 2546 w 2711"/>
              <a:gd name="T3" fmla="*/ 839 h 3652"/>
              <a:gd name="T4" fmla="*/ 2470 w 2711"/>
              <a:gd name="T5" fmla="*/ 664 h 3652"/>
              <a:gd name="T6" fmla="*/ 2287 w 2711"/>
              <a:gd name="T7" fmla="*/ 580 h 3652"/>
              <a:gd name="T8" fmla="*/ 2316 w 2711"/>
              <a:gd name="T9" fmla="*/ 490 h 3652"/>
              <a:gd name="T10" fmla="*/ 2232 w 2711"/>
              <a:gd name="T11" fmla="*/ 461 h 3652"/>
              <a:gd name="T12" fmla="*/ 2117 w 2711"/>
              <a:gd name="T13" fmla="*/ 349 h 3652"/>
              <a:gd name="T14" fmla="*/ 1985 w 2711"/>
              <a:gd name="T15" fmla="*/ 344 h 3652"/>
              <a:gd name="T16" fmla="*/ 1934 w 2711"/>
              <a:gd name="T17" fmla="*/ 350 h 3652"/>
              <a:gd name="T18" fmla="*/ 1920 w 2711"/>
              <a:gd name="T19" fmla="*/ 291 h 3652"/>
              <a:gd name="T20" fmla="*/ 1815 w 2711"/>
              <a:gd name="T21" fmla="*/ 408 h 3652"/>
              <a:gd name="T22" fmla="*/ 1616 w 2711"/>
              <a:gd name="T23" fmla="*/ 496 h 3652"/>
              <a:gd name="T24" fmla="*/ 1430 w 2711"/>
              <a:gd name="T25" fmla="*/ 568 h 3652"/>
              <a:gd name="T26" fmla="*/ 1462 w 2711"/>
              <a:gd name="T27" fmla="*/ 422 h 3652"/>
              <a:gd name="T28" fmla="*/ 1371 w 2711"/>
              <a:gd name="T29" fmla="*/ 359 h 3652"/>
              <a:gd name="T30" fmla="*/ 1210 w 2711"/>
              <a:gd name="T31" fmla="*/ 278 h 3652"/>
              <a:gd name="T32" fmla="*/ 1176 w 2711"/>
              <a:gd name="T33" fmla="*/ 145 h 3652"/>
              <a:gd name="T34" fmla="*/ 1010 w 2711"/>
              <a:gd name="T35" fmla="*/ 133 h 3652"/>
              <a:gd name="T36" fmla="*/ 782 w 2711"/>
              <a:gd name="T37" fmla="*/ 88 h 3652"/>
              <a:gd name="T38" fmla="*/ 718 w 2711"/>
              <a:gd name="T39" fmla="*/ 6 h 3652"/>
              <a:gd name="T40" fmla="*/ 695 w 2711"/>
              <a:gd name="T41" fmla="*/ 136 h 3652"/>
              <a:gd name="T42" fmla="*/ 792 w 2711"/>
              <a:gd name="T43" fmla="*/ 102 h 3652"/>
              <a:gd name="T44" fmla="*/ 874 w 2711"/>
              <a:gd name="T45" fmla="*/ 228 h 3652"/>
              <a:gd name="T46" fmla="*/ 817 w 2711"/>
              <a:gd name="T47" fmla="*/ 301 h 3652"/>
              <a:gd name="T48" fmla="*/ 851 w 2711"/>
              <a:gd name="T49" fmla="*/ 334 h 3652"/>
              <a:gd name="T50" fmla="*/ 902 w 2711"/>
              <a:gd name="T51" fmla="*/ 446 h 3652"/>
              <a:gd name="T52" fmla="*/ 859 w 2711"/>
              <a:gd name="T53" fmla="*/ 500 h 3652"/>
              <a:gd name="T54" fmla="*/ 1000 w 2711"/>
              <a:gd name="T55" fmla="*/ 604 h 3652"/>
              <a:gd name="T56" fmla="*/ 1124 w 2711"/>
              <a:gd name="T57" fmla="*/ 749 h 3652"/>
              <a:gd name="T58" fmla="*/ 984 w 2711"/>
              <a:gd name="T59" fmla="*/ 621 h 3652"/>
              <a:gd name="T60" fmla="*/ 728 w 2711"/>
              <a:gd name="T61" fmla="*/ 707 h 3652"/>
              <a:gd name="T62" fmla="*/ 752 w 2711"/>
              <a:gd name="T63" fmla="*/ 799 h 3652"/>
              <a:gd name="T64" fmla="*/ 709 w 2711"/>
              <a:gd name="T65" fmla="*/ 794 h 3652"/>
              <a:gd name="T66" fmla="*/ 627 w 2711"/>
              <a:gd name="T67" fmla="*/ 678 h 3652"/>
              <a:gd name="T68" fmla="*/ 325 w 2711"/>
              <a:gd name="T69" fmla="*/ 767 h 3652"/>
              <a:gd name="T70" fmla="*/ 379 w 2711"/>
              <a:gd name="T71" fmla="*/ 843 h 3652"/>
              <a:gd name="T72" fmla="*/ 442 w 2711"/>
              <a:gd name="T73" fmla="*/ 898 h 3652"/>
              <a:gd name="T74" fmla="*/ 373 w 2711"/>
              <a:gd name="T75" fmla="*/ 925 h 3652"/>
              <a:gd name="T76" fmla="*/ 311 w 2711"/>
              <a:gd name="T77" fmla="*/ 1361 h 3652"/>
              <a:gd name="T78" fmla="*/ 23 w 2711"/>
              <a:gd name="T79" fmla="*/ 1715 h 3652"/>
              <a:gd name="T80" fmla="*/ 37 w 2711"/>
              <a:gd name="T81" fmla="*/ 2084 h 3652"/>
              <a:gd name="T82" fmla="*/ 74 w 2711"/>
              <a:gd name="T83" fmla="*/ 2379 h 3652"/>
              <a:gd name="T84" fmla="*/ 237 w 2711"/>
              <a:gd name="T85" fmla="*/ 2803 h 3652"/>
              <a:gd name="T86" fmla="*/ 658 w 2711"/>
              <a:gd name="T87" fmla="*/ 2882 h 3652"/>
              <a:gd name="T88" fmla="*/ 507 w 2711"/>
              <a:gd name="T89" fmla="*/ 3242 h 3652"/>
              <a:gd name="T90" fmla="*/ 621 w 2711"/>
              <a:gd name="T91" fmla="*/ 3562 h 3652"/>
              <a:gd name="T92" fmla="*/ 847 w 2711"/>
              <a:gd name="T93" fmla="*/ 3510 h 3652"/>
              <a:gd name="T94" fmla="*/ 1034 w 2711"/>
              <a:gd name="T95" fmla="*/ 3499 h 3652"/>
              <a:gd name="T96" fmla="*/ 1180 w 2711"/>
              <a:gd name="T97" fmla="*/ 3556 h 3652"/>
              <a:gd name="T98" fmla="*/ 1372 w 2711"/>
              <a:gd name="T99" fmla="*/ 3568 h 3652"/>
              <a:gd name="T100" fmla="*/ 1726 w 2711"/>
              <a:gd name="T101" fmla="*/ 3516 h 3652"/>
              <a:gd name="T102" fmla="*/ 2122 w 2711"/>
              <a:gd name="T103" fmla="*/ 3481 h 3652"/>
              <a:gd name="T104" fmla="*/ 2248 w 2711"/>
              <a:gd name="T105" fmla="*/ 3206 h 3652"/>
              <a:gd name="T106" fmla="*/ 2227 w 2711"/>
              <a:gd name="T107" fmla="*/ 2923 h 3652"/>
              <a:gd name="T108" fmla="*/ 1961 w 2711"/>
              <a:gd name="T109" fmla="*/ 2504 h 3652"/>
              <a:gd name="T110" fmla="*/ 1929 w 2711"/>
              <a:gd name="T111" fmla="*/ 2319 h 3652"/>
              <a:gd name="T112" fmla="*/ 2362 w 2711"/>
              <a:gd name="T113" fmla="*/ 2076 h 3652"/>
              <a:gd name="T114" fmla="*/ 2642 w 2711"/>
              <a:gd name="T115" fmla="*/ 2056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3652">
                <a:moveTo>
                  <a:pt x="2711" y="1803"/>
                </a:moveTo>
                <a:lnTo>
                  <a:pt x="2634" y="1657"/>
                </a:lnTo>
                <a:lnTo>
                  <a:pt x="2602" y="1538"/>
                </a:lnTo>
                <a:lnTo>
                  <a:pt x="2632" y="1437"/>
                </a:lnTo>
                <a:lnTo>
                  <a:pt x="2577" y="1322"/>
                </a:lnTo>
                <a:lnTo>
                  <a:pt x="2590" y="1180"/>
                </a:lnTo>
                <a:lnTo>
                  <a:pt x="2455" y="1067"/>
                </a:lnTo>
                <a:lnTo>
                  <a:pt x="2546" y="839"/>
                </a:lnTo>
                <a:lnTo>
                  <a:pt x="2541" y="671"/>
                </a:lnTo>
                <a:lnTo>
                  <a:pt x="2524" y="668"/>
                </a:lnTo>
                <a:lnTo>
                  <a:pt x="2497" y="641"/>
                </a:lnTo>
                <a:lnTo>
                  <a:pt x="2470" y="664"/>
                </a:lnTo>
                <a:lnTo>
                  <a:pt x="2454" y="624"/>
                </a:lnTo>
                <a:lnTo>
                  <a:pt x="2424" y="622"/>
                </a:lnTo>
                <a:lnTo>
                  <a:pt x="2380" y="625"/>
                </a:lnTo>
                <a:lnTo>
                  <a:pt x="2287" y="580"/>
                </a:lnTo>
                <a:lnTo>
                  <a:pt x="2316" y="563"/>
                </a:lnTo>
                <a:lnTo>
                  <a:pt x="2329" y="536"/>
                </a:lnTo>
                <a:lnTo>
                  <a:pt x="2295" y="500"/>
                </a:lnTo>
                <a:lnTo>
                  <a:pt x="2316" y="490"/>
                </a:lnTo>
                <a:lnTo>
                  <a:pt x="2292" y="481"/>
                </a:lnTo>
                <a:lnTo>
                  <a:pt x="2279" y="441"/>
                </a:lnTo>
                <a:lnTo>
                  <a:pt x="2242" y="437"/>
                </a:lnTo>
                <a:lnTo>
                  <a:pt x="2232" y="461"/>
                </a:lnTo>
                <a:lnTo>
                  <a:pt x="2205" y="422"/>
                </a:lnTo>
                <a:lnTo>
                  <a:pt x="2175" y="425"/>
                </a:lnTo>
                <a:lnTo>
                  <a:pt x="2158" y="405"/>
                </a:lnTo>
                <a:lnTo>
                  <a:pt x="2117" y="349"/>
                </a:lnTo>
                <a:lnTo>
                  <a:pt x="2074" y="302"/>
                </a:lnTo>
                <a:lnTo>
                  <a:pt x="2054" y="310"/>
                </a:lnTo>
                <a:lnTo>
                  <a:pt x="2044" y="334"/>
                </a:lnTo>
                <a:lnTo>
                  <a:pt x="1985" y="344"/>
                </a:lnTo>
                <a:lnTo>
                  <a:pt x="1931" y="407"/>
                </a:lnTo>
                <a:lnTo>
                  <a:pt x="1908" y="390"/>
                </a:lnTo>
                <a:lnTo>
                  <a:pt x="1904" y="367"/>
                </a:lnTo>
                <a:lnTo>
                  <a:pt x="1934" y="350"/>
                </a:lnTo>
                <a:lnTo>
                  <a:pt x="1947" y="305"/>
                </a:lnTo>
                <a:lnTo>
                  <a:pt x="2017" y="307"/>
                </a:lnTo>
                <a:lnTo>
                  <a:pt x="2017" y="290"/>
                </a:lnTo>
                <a:lnTo>
                  <a:pt x="1920" y="291"/>
                </a:lnTo>
                <a:lnTo>
                  <a:pt x="1861" y="358"/>
                </a:lnTo>
                <a:lnTo>
                  <a:pt x="1851" y="408"/>
                </a:lnTo>
                <a:lnTo>
                  <a:pt x="1805" y="435"/>
                </a:lnTo>
                <a:lnTo>
                  <a:pt x="1815" y="408"/>
                </a:lnTo>
                <a:lnTo>
                  <a:pt x="1778" y="395"/>
                </a:lnTo>
                <a:lnTo>
                  <a:pt x="1661" y="463"/>
                </a:lnTo>
                <a:lnTo>
                  <a:pt x="1659" y="500"/>
                </a:lnTo>
                <a:lnTo>
                  <a:pt x="1616" y="496"/>
                </a:lnTo>
                <a:lnTo>
                  <a:pt x="1629" y="553"/>
                </a:lnTo>
                <a:lnTo>
                  <a:pt x="1546" y="513"/>
                </a:lnTo>
                <a:lnTo>
                  <a:pt x="1470" y="527"/>
                </a:lnTo>
                <a:lnTo>
                  <a:pt x="1430" y="568"/>
                </a:lnTo>
                <a:lnTo>
                  <a:pt x="1406" y="561"/>
                </a:lnTo>
                <a:lnTo>
                  <a:pt x="1392" y="468"/>
                </a:lnTo>
                <a:lnTo>
                  <a:pt x="1439" y="442"/>
                </a:lnTo>
                <a:lnTo>
                  <a:pt x="1462" y="422"/>
                </a:lnTo>
                <a:lnTo>
                  <a:pt x="1504" y="338"/>
                </a:lnTo>
                <a:lnTo>
                  <a:pt x="1498" y="311"/>
                </a:lnTo>
                <a:lnTo>
                  <a:pt x="1404" y="332"/>
                </a:lnTo>
                <a:lnTo>
                  <a:pt x="1371" y="359"/>
                </a:lnTo>
                <a:lnTo>
                  <a:pt x="1307" y="307"/>
                </a:lnTo>
                <a:lnTo>
                  <a:pt x="1260" y="277"/>
                </a:lnTo>
                <a:lnTo>
                  <a:pt x="1231" y="330"/>
                </a:lnTo>
                <a:lnTo>
                  <a:pt x="1210" y="278"/>
                </a:lnTo>
                <a:lnTo>
                  <a:pt x="1133" y="261"/>
                </a:lnTo>
                <a:lnTo>
                  <a:pt x="1173" y="211"/>
                </a:lnTo>
                <a:lnTo>
                  <a:pt x="1179" y="175"/>
                </a:lnTo>
                <a:lnTo>
                  <a:pt x="1176" y="145"/>
                </a:lnTo>
                <a:lnTo>
                  <a:pt x="1156" y="112"/>
                </a:lnTo>
                <a:lnTo>
                  <a:pt x="1129" y="115"/>
                </a:lnTo>
                <a:lnTo>
                  <a:pt x="1075" y="96"/>
                </a:lnTo>
                <a:lnTo>
                  <a:pt x="1010" y="133"/>
                </a:lnTo>
                <a:lnTo>
                  <a:pt x="1029" y="100"/>
                </a:lnTo>
                <a:lnTo>
                  <a:pt x="933" y="129"/>
                </a:lnTo>
                <a:lnTo>
                  <a:pt x="822" y="75"/>
                </a:lnTo>
                <a:lnTo>
                  <a:pt x="782" y="88"/>
                </a:lnTo>
                <a:lnTo>
                  <a:pt x="759" y="100"/>
                </a:lnTo>
                <a:lnTo>
                  <a:pt x="725" y="66"/>
                </a:lnTo>
                <a:lnTo>
                  <a:pt x="718" y="29"/>
                </a:lnTo>
                <a:lnTo>
                  <a:pt x="718" y="6"/>
                </a:lnTo>
                <a:lnTo>
                  <a:pt x="698" y="0"/>
                </a:lnTo>
                <a:lnTo>
                  <a:pt x="685" y="46"/>
                </a:lnTo>
                <a:lnTo>
                  <a:pt x="685" y="100"/>
                </a:lnTo>
                <a:lnTo>
                  <a:pt x="695" y="136"/>
                </a:lnTo>
                <a:lnTo>
                  <a:pt x="702" y="126"/>
                </a:lnTo>
                <a:lnTo>
                  <a:pt x="709" y="90"/>
                </a:lnTo>
                <a:lnTo>
                  <a:pt x="752" y="110"/>
                </a:lnTo>
                <a:lnTo>
                  <a:pt x="792" y="102"/>
                </a:lnTo>
                <a:lnTo>
                  <a:pt x="816" y="125"/>
                </a:lnTo>
                <a:lnTo>
                  <a:pt x="832" y="162"/>
                </a:lnTo>
                <a:lnTo>
                  <a:pt x="836" y="191"/>
                </a:lnTo>
                <a:lnTo>
                  <a:pt x="874" y="228"/>
                </a:lnTo>
                <a:lnTo>
                  <a:pt x="907" y="253"/>
                </a:lnTo>
                <a:lnTo>
                  <a:pt x="887" y="293"/>
                </a:lnTo>
                <a:lnTo>
                  <a:pt x="850" y="291"/>
                </a:lnTo>
                <a:lnTo>
                  <a:pt x="817" y="301"/>
                </a:lnTo>
                <a:lnTo>
                  <a:pt x="795" y="331"/>
                </a:lnTo>
                <a:lnTo>
                  <a:pt x="805" y="367"/>
                </a:lnTo>
                <a:lnTo>
                  <a:pt x="841" y="357"/>
                </a:lnTo>
                <a:lnTo>
                  <a:pt x="851" y="334"/>
                </a:lnTo>
                <a:lnTo>
                  <a:pt x="878" y="360"/>
                </a:lnTo>
                <a:lnTo>
                  <a:pt x="831" y="404"/>
                </a:lnTo>
                <a:lnTo>
                  <a:pt x="842" y="444"/>
                </a:lnTo>
                <a:lnTo>
                  <a:pt x="902" y="446"/>
                </a:lnTo>
                <a:lnTo>
                  <a:pt x="913" y="483"/>
                </a:lnTo>
                <a:lnTo>
                  <a:pt x="906" y="500"/>
                </a:lnTo>
                <a:lnTo>
                  <a:pt x="896" y="520"/>
                </a:lnTo>
                <a:lnTo>
                  <a:pt x="859" y="500"/>
                </a:lnTo>
                <a:lnTo>
                  <a:pt x="852" y="510"/>
                </a:lnTo>
                <a:lnTo>
                  <a:pt x="849" y="553"/>
                </a:lnTo>
                <a:lnTo>
                  <a:pt x="929" y="589"/>
                </a:lnTo>
                <a:lnTo>
                  <a:pt x="1000" y="604"/>
                </a:lnTo>
                <a:lnTo>
                  <a:pt x="1046" y="621"/>
                </a:lnTo>
                <a:lnTo>
                  <a:pt x="1084" y="667"/>
                </a:lnTo>
                <a:lnTo>
                  <a:pt x="1085" y="718"/>
                </a:lnTo>
                <a:lnTo>
                  <a:pt x="1124" y="749"/>
                </a:lnTo>
                <a:lnTo>
                  <a:pt x="1195" y="783"/>
                </a:lnTo>
                <a:lnTo>
                  <a:pt x="1121" y="774"/>
                </a:lnTo>
                <a:lnTo>
                  <a:pt x="1044" y="678"/>
                </a:lnTo>
                <a:lnTo>
                  <a:pt x="984" y="621"/>
                </a:lnTo>
                <a:lnTo>
                  <a:pt x="900" y="612"/>
                </a:lnTo>
                <a:lnTo>
                  <a:pt x="790" y="600"/>
                </a:lnTo>
                <a:lnTo>
                  <a:pt x="740" y="647"/>
                </a:lnTo>
                <a:lnTo>
                  <a:pt x="728" y="707"/>
                </a:lnTo>
                <a:lnTo>
                  <a:pt x="748" y="773"/>
                </a:lnTo>
                <a:lnTo>
                  <a:pt x="776" y="799"/>
                </a:lnTo>
                <a:lnTo>
                  <a:pt x="749" y="823"/>
                </a:lnTo>
                <a:lnTo>
                  <a:pt x="752" y="799"/>
                </a:lnTo>
                <a:lnTo>
                  <a:pt x="721" y="747"/>
                </a:lnTo>
                <a:lnTo>
                  <a:pt x="668" y="734"/>
                </a:lnTo>
                <a:lnTo>
                  <a:pt x="665" y="757"/>
                </a:lnTo>
                <a:lnTo>
                  <a:pt x="709" y="794"/>
                </a:lnTo>
                <a:lnTo>
                  <a:pt x="689" y="823"/>
                </a:lnTo>
                <a:lnTo>
                  <a:pt x="639" y="817"/>
                </a:lnTo>
                <a:lnTo>
                  <a:pt x="614" y="708"/>
                </a:lnTo>
                <a:lnTo>
                  <a:pt x="627" y="678"/>
                </a:lnTo>
                <a:lnTo>
                  <a:pt x="391" y="687"/>
                </a:lnTo>
                <a:lnTo>
                  <a:pt x="341" y="747"/>
                </a:lnTo>
                <a:lnTo>
                  <a:pt x="349" y="774"/>
                </a:lnTo>
                <a:lnTo>
                  <a:pt x="325" y="767"/>
                </a:lnTo>
                <a:lnTo>
                  <a:pt x="302" y="790"/>
                </a:lnTo>
                <a:lnTo>
                  <a:pt x="305" y="844"/>
                </a:lnTo>
                <a:lnTo>
                  <a:pt x="335" y="849"/>
                </a:lnTo>
                <a:lnTo>
                  <a:pt x="379" y="843"/>
                </a:lnTo>
                <a:lnTo>
                  <a:pt x="419" y="839"/>
                </a:lnTo>
                <a:lnTo>
                  <a:pt x="446" y="885"/>
                </a:lnTo>
                <a:lnTo>
                  <a:pt x="470" y="932"/>
                </a:lnTo>
                <a:lnTo>
                  <a:pt x="442" y="898"/>
                </a:lnTo>
                <a:lnTo>
                  <a:pt x="416" y="875"/>
                </a:lnTo>
                <a:lnTo>
                  <a:pt x="389" y="873"/>
                </a:lnTo>
                <a:lnTo>
                  <a:pt x="372" y="893"/>
                </a:lnTo>
                <a:lnTo>
                  <a:pt x="373" y="925"/>
                </a:lnTo>
                <a:lnTo>
                  <a:pt x="318" y="1102"/>
                </a:lnTo>
                <a:lnTo>
                  <a:pt x="325" y="1232"/>
                </a:lnTo>
                <a:lnTo>
                  <a:pt x="280" y="1275"/>
                </a:lnTo>
                <a:lnTo>
                  <a:pt x="311" y="1361"/>
                </a:lnTo>
                <a:lnTo>
                  <a:pt x="251" y="1451"/>
                </a:lnTo>
                <a:lnTo>
                  <a:pt x="165" y="1531"/>
                </a:lnTo>
                <a:lnTo>
                  <a:pt x="22" y="1586"/>
                </a:lnTo>
                <a:lnTo>
                  <a:pt x="23" y="1715"/>
                </a:lnTo>
                <a:lnTo>
                  <a:pt x="68" y="1831"/>
                </a:lnTo>
                <a:lnTo>
                  <a:pt x="12" y="1938"/>
                </a:lnTo>
                <a:lnTo>
                  <a:pt x="0" y="2034"/>
                </a:lnTo>
                <a:lnTo>
                  <a:pt x="37" y="2084"/>
                </a:lnTo>
                <a:lnTo>
                  <a:pt x="71" y="2146"/>
                </a:lnTo>
                <a:lnTo>
                  <a:pt x="115" y="2160"/>
                </a:lnTo>
                <a:lnTo>
                  <a:pt x="115" y="2266"/>
                </a:lnTo>
                <a:lnTo>
                  <a:pt x="74" y="2379"/>
                </a:lnTo>
                <a:lnTo>
                  <a:pt x="84" y="2462"/>
                </a:lnTo>
                <a:lnTo>
                  <a:pt x="132" y="2574"/>
                </a:lnTo>
                <a:lnTo>
                  <a:pt x="123" y="2687"/>
                </a:lnTo>
                <a:lnTo>
                  <a:pt x="237" y="2803"/>
                </a:lnTo>
                <a:lnTo>
                  <a:pt x="377" y="2810"/>
                </a:lnTo>
                <a:lnTo>
                  <a:pt x="464" y="2847"/>
                </a:lnTo>
                <a:lnTo>
                  <a:pt x="524" y="2839"/>
                </a:lnTo>
                <a:lnTo>
                  <a:pt x="658" y="2882"/>
                </a:lnTo>
                <a:lnTo>
                  <a:pt x="674" y="2907"/>
                </a:lnTo>
                <a:lnTo>
                  <a:pt x="612" y="2962"/>
                </a:lnTo>
                <a:lnTo>
                  <a:pt x="536" y="3069"/>
                </a:lnTo>
                <a:lnTo>
                  <a:pt x="507" y="3242"/>
                </a:lnTo>
                <a:lnTo>
                  <a:pt x="439" y="3434"/>
                </a:lnTo>
                <a:lnTo>
                  <a:pt x="454" y="3547"/>
                </a:lnTo>
                <a:lnTo>
                  <a:pt x="527" y="3537"/>
                </a:lnTo>
                <a:lnTo>
                  <a:pt x="621" y="3562"/>
                </a:lnTo>
                <a:lnTo>
                  <a:pt x="683" y="3528"/>
                </a:lnTo>
                <a:lnTo>
                  <a:pt x="763" y="3541"/>
                </a:lnTo>
                <a:lnTo>
                  <a:pt x="813" y="3481"/>
                </a:lnTo>
                <a:lnTo>
                  <a:pt x="847" y="3510"/>
                </a:lnTo>
                <a:lnTo>
                  <a:pt x="924" y="3460"/>
                </a:lnTo>
                <a:lnTo>
                  <a:pt x="981" y="3479"/>
                </a:lnTo>
                <a:lnTo>
                  <a:pt x="998" y="3442"/>
                </a:lnTo>
                <a:lnTo>
                  <a:pt x="1034" y="3499"/>
                </a:lnTo>
                <a:lnTo>
                  <a:pt x="1089" y="3512"/>
                </a:lnTo>
                <a:lnTo>
                  <a:pt x="1129" y="3511"/>
                </a:lnTo>
                <a:lnTo>
                  <a:pt x="1171" y="3512"/>
                </a:lnTo>
                <a:lnTo>
                  <a:pt x="1180" y="3556"/>
                </a:lnTo>
                <a:lnTo>
                  <a:pt x="1275" y="3648"/>
                </a:lnTo>
                <a:lnTo>
                  <a:pt x="1336" y="3652"/>
                </a:lnTo>
                <a:lnTo>
                  <a:pt x="1381" y="3602"/>
                </a:lnTo>
                <a:lnTo>
                  <a:pt x="1372" y="3568"/>
                </a:lnTo>
                <a:lnTo>
                  <a:pt x="1451" y="3553"/>
                </a:lnTo>
                <a:lnTo>
                  <a:pt x="1550" y="3615"/>
                </a:lnTo>
                <a:lnTo>
                  <a:pt x="1674" y="3591"/>
                </a:lnTo>
                <a:lnTo>
                  <a:pt x="1726" y="3516"/>
                </a:lnTo>
                <a:lnTo>
                  <a:pt x="1922" y="3522"/>
                </a:lnTo>
                <a:lnTo>
                  <a:pt x="1992" y="3487"/>
                </a:lnTo>
                <a:lnTo>
                  <a:pt x="2148" y="3551"/>
                </a:lnTo>
                <a:lnTo>
                  <a:pt x="2122" y="3481"/>
                </a:lnTo>
                <a:lnTo>
                  <a:pt x="2147" y="3428"/>
                </a:lnTo>
                <a:lnTo>
                  <a:pt x="2063" y="3309"/>
                </a:lnTo>
                <a:lnTo>
                  <a:pt x="2186" y="3206"/>
                </a:lnTo>
                <a:lnTo>
                  <a:pt x="2248" y="3206"/>
                </a:lnTo>
                <a:lnTo>
                  <a:pt x="2261" y="3117"/>
                </a:lnTo>
                <a:lnTo>
                  <a:pt x="2358" y="3045"/>
                </a:lnTo>
                <a:lnTo>
                  <a:pt x="2334" y="3001"/>
                </a:lnTo>
                <a:lnTo>
                  <a:pt x="2227" y="2923"/>
                </a:lnTo>
                <a:lnTo>
                  <a:pt x="2204" y="2834"/>
                </a:lnTo>
                <a:lnTo>
                  <a:pt x="2097" y="2774"/>
                </a:lnTo>
                <a:lnTo>
                  <a:pt x="1981" y="2650"/>
                </a:lnTo>
                <a:lnTo>
                  <a:pt x="1961" y="2504"/>
                </a:lnTo>
                <a:lnTo>
                  <a:pt x="1868" y="2377"/>
                </a:lnTo>
                <a:lnTo>
                  <a:pt x="1849" y="2293"/>
                </a:lnTo>
                <a:lnTo>
                  <a:pt x="1888" y="2244"/>
                </a:lnTo>
                <a:lnTo>
                  <a:pt x="1929" y="2319"/>
                </a:lnTo>
                <a:lnTo>
                  <a:pt x="1969" y="2283"/>
                </a:lnTo>
                <a:lnTo>
                  <a:pt x="2136" y="2206"/>
                </a:lnTo>
                <a:lnTo>
                  <a:pt x="2203" y="2196"/>
                </a:lnTo>
                <a:lnTo>
                  <a:pt x="2362" y="2076"/>
                </a:lnTo>
                <a:lnTo>
                  <a:pt x="2464" y="2048"/>
                </a:lnTo>
                <a:lnTo>
                  <a:pt x="2441" y="1974"/>
                </a:lnTo>
                <a:lnTo>
                  <a:pt x="2516" y="1964"/>
                </a:lnTo>
                <a:lnTo>
                  <a:pt x="2642" y="2056"/>
                </a:lnTo>
                <a:lnTo>
                  <a:pt x="2668" y="1971"/>
                </a:lnTo>
                <a:lnTo>
                  <a:pt x="2711" y="1864"/>
                </a:lnTo>
                <a:lnTo>
                  <a:pt x="2711" y="18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69667" y="2502920"/>
            <a:ext cx="869837" cy="896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177905" y="2861050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response</a:t>
            </a:r>
          </a:p>
        </p:txBody>
      </p:sp>
      <p:sp>
        <p:nvSpPr>
          <p:cNvPr id="46" name="Arrow: Up 45"/>
          <p:cNvSpPr/>
          <p:nvPr/>
        </p:nvSpPr>
        <p:spPr>
          <a:xfrm>
            <a:off x="926432" y="1939750"/>
            <a:ext cx="409684" cy="482966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784" y="3423484"/>
            <a:ext cx="2425799" cy="17677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64343" y="3931588"/>
            <a:ext cx="1323473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b="1" dirty="0"/>
              <a:t>Map View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in the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Browser</a:t>
            </a:r>
          </a:p>
        </p:txBody>
      </p:sp>
      <p:sp>
        <p:nvSpPr>
          <p:cNvPr id="34" name="Arrow: Down 33"/>
          <p:cNvSpPr/>
          <p:nvPr/>
        </p:nvSpPr>
        <p:spPr>
          <a:xfrm>
            <a:off x="7865321" y="3605526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05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44444E-6 L 0.30833 -0.00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2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0.00445 L -0.23386 -0.00417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1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/>
      <p:bldP spid="14" grpId="0"/>
      <p:bldP spid="15" grpId="0" animBg="1"/>
      <p:bldP spid="17" grpId="0"/>
      <p:bldP spid="17" grpId="1"/>
      <p:bldP spid="18" grpId="0" animBg="1"/>
      <p:bldP spid="19" grpId="0" animBg="1"/>
      <p:bldP spid="22" grpId="0" animBg="1"/>
      <p:bldP spid="24" grpId="0" animBg="1"/>
      <p:bldP spid="31" grpId="0" animBg="1"/>
      <p:bldP spid="32" grpId="0" animBg="1"/>
      <p:bldP spid="42" grpId="0" animBg="1"/>
      <p:bldP spid="43" grpId="0" animBg="1"/>
      <p:bldP spid="45" grpId="0"/>
      <p:bldP spid="45" grpId="1"/>
      <p:bldP spid="46" grpId="0" animBg="1"/>
      <p:bldP spid="49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llout: Left Arrow 32"/>
          <p:cNvSpPr/>
          <p:nvPr/>
        </p:nvSpPr>
        <p:spPr>
          <a:xfrm>
            <a:off x="1743964" y="2422716"/>
            <a:ext cx="5449094" cy="1065797"/>
          </a:xfrm>
          <a:prstGeom prst="leftArrowCallout">
            <a:avLst>
              <a:gd name="adj1" fmla="val 30226"/>
              <a:gd name="adj2" fmla="val 30644"/>
              <a:gd name="adj3" fmla="val 25000"/>
              <a:gd name="adj4" fmla="val 318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Work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1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pic>
        <p:nvPicPr>
          <p:cNvPr id="3" name="Graphic 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0458" y="912644"/>
            <a:ext cx="914400" cy="914400"/>
          </a:xfrm>
          <a:prstGeom prst="rect">
            <a:avLst/>
          </a:prstGeom>
        </p:spPr>
      </p:pic>
      <p:pic>
        <p:nvPicPr>
          <p:cNvPr id="7" name="Graphic 6" descr="User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000" y="1208230"/>
            <a:ext cx="731520" cy="731520"/>
          </a:xfrm>
          <a:prstGeom prst="rect">
            <a:avLst/>
          </a:prstGeom>
        </p:spPr>
      </p:pic>
      <p:pic>
        <p:nvPicPr>
          <p:cNvPr id="13" name="Graphic 12" descr="Monit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996" y="943538"/>
            <a:ext cx="731520" cy="731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403" y="808099"/>
            <a:ext cx="1342706" cy="2090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b="1" dirty="0"/>
              <a:t>Energy Charts/map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1743963" y="1097800"/>
            <a:ext cx="4446327" cy="51950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819109" y="1255413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request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4951" y="1188973"/>
            <a:ext cx="1295849" cy="398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Energy Charts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Web Server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6684990" y="1835041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Graphic 20" descr="Paper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115" y="2437155"/>
            <a:ext cx="548640" cy="548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5000" y="2425179"/>
            <a:ext cx="1343967" cy="667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HTML, CSS,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 err="1"/>
              <a:t>JavaScripts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&amp; JSON Files </a:t>
            </a:r>
          </a:p>
        </p:txBody>
      </p:sp>
      <p:pic>
        <p:nvPicPr>
          <p:cNvPr id="23" name="Graphic 22" descr="Databas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4235" y="4061316"/>
            <a:ext cx="914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3578" y="4295275"/>
            <a:ext cx="1368822" cy="5240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 err="1"/>
              <a:t>Mapbox</a:t>
            </a:r>
            <a:r>
              <a:rPr lang="en-US" sz="1200" b="1" dirty="0"/>
              <a:t> </a:t>
            </a:r>
          </a:p>
          <a:p>
            <a:pPr algn="ctr">
              <a:buClr>
                <a:schemeClr val="accent1"/>
              </a:buClr>
            </a:pPr>
            <a:r>
              <a:rPr lang="en-US" sz="1200" b="1" dirty="0"/>
              <a:t>Map tile server</a:t>
            </a:r>
          </a:p>
        </p:txBody>
      </p:sp>
      <p:pic>
        <p:nvPicPr>
          <p:cNvPr id="29" name="Graphic 28" descr="Tabl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6653" y="2976046"/>
            <a:ext cx="429565" cy="587645"/>
          </a:xfrm>
          <a:prstGeom prst="rect">
            <a:avLst/>
          </a:prstGeom>
        </p:spPr>
      </p:pic>
      <p:sp>
        <p:nvSpPr>
          <p:cNvPr id="31" name="Arrow: Down 30"/>
          <p:cNvSpPr/>
          <p:nvPr/>
        </p:nvSpPr>
        <p:spPr>
          <a:xfrm rot="10800000">
            <a:off x="6684990" y="3548992"/>
            <a:ext cx="425336" cy="472201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393579" y="3178457"/>
            <a:ext cx="1368822" cy="31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200" b="1" dirty="0"/>
              <a:t>Base map Tiles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1605" y="2428882"/>
            <a:ext cx="1059950" cy="1059950"/>
            <a:chOff x="4295859" y="2040812"/>
            <a:chExt cx="1059950" cy="1059950"/>
          </a:xfrm>
        </p:grpSpPr>
        <p:pic>
          <p:nvPicPr>
            <p:cNvPr id="39" name="Graphic 38" descr="Tablet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95859" y="2040812"/>
              <a:ext cx="1059950" cy="105995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496096" y="2466031"/>
              <a:ext cx="659476" cy="2651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200" b="1" dirty="0"/>
                <a:t>Browser</a:t>
              </a:r>
            </a:p>
          </p:txBody>
        </p:sp>
      </p:grpSp>
      <p:sp>
        <p:nvSpPr>
          <p:cNvPr id="42" name="Freeform 302"/>
          <p:cNvSpPr>
            <a:spLocks noChangeAspect="1"/>
          </p:cNvSpPr>
          <p:nvPr/>
        </p:nvSpPr>
        <p:spPr bwMode="auto">
          <a:xfrm>
            <a:off x="5681290" y="2561681"/>
            <a:ext cx="640080" cy="800100"/>
          </a:xfrm>
          <a:custGeom>
            <a:avLst/>
            <a:gdLst>
              <a:gd name="T0" fmla="*/ 2632 w 2711"/>
              <a:gd name="T1" fmla="*/ 1437 h 3652"/>
              <a:gd name="T2" fmla="*/ 2546 w 2711"/>
              <a:gd name="T3" fmla="*/ 839 h 3652"/>
              <a:gd name="T4" fmla="*/ 2470 w 2711"/>
              <a:gd name="T5" fmla="*/ 664 h 3652"/>
              <a:gd name="T6" fmla="*/ 2287 w 2711"/>
              <a:gd name="T7" fmla="*/ 580 h 3652"/>
              <a:gd name="T8" fmla="*/ 2316 w 2711"/>
              <a:gd name="T9" fmla="*/ 490 h 3652"/>
              <a:gd name="T10" fmla="*/ 2232 w 2711"/>
              <a:gd name="T11" fmla="*/ 461 h 3652"/>
              <a:gd name="T12" fmla="*/ 2117 w 2711"/>
              <a:gd name="T13" fmla="*/ 349 h 3652"/>
              <a:gd name="T14" fmla="*/ 1985 w 2711"/>
              <a:gd name="T15" fmla="*/ 344 h 3652"/>
              <a:gd name="T16" fmla="*/ 1934 w 2711"/>
              <a:gd name="T17" fmla="*/ 350 h 3652"/>
              <a:gd name="T18" fmla="*/ 1920 w 2711"/>
              <a:gd name="T19" fmla="*/ 291 h 3652"/>
              <a:gd name="T20" fmla="*/ 1815 w 2711"/>
              <a:gd name="T21" fmla="*/ 408 h 3652"/>
              <a:gd name="T22" fmla="*/ 1616 w 2711"/>
              <a:gd name="T23" fmla="*/ 496 h 3652"/>
              <a:gd name="T24" fmla="*/ 1430 w 2711"/>
              <a:gd name="T25" fmla="*/ 568 h 3652"/>
              <a:gd name="T26" fmla="*/ 1462 w 2711"/>
              <a:gd name="T27" fmla="*/ 422 h 3652"/>
              <a:gd name="T28" fmla="*/ 1371 w 2711"/>
              <a:gd name="T29" fmla="*/ 359 h 3652"/>
              <a:gd name="T30" fmla="*/ 1210 w 2711"/>
              <a:gd name="T31" fmla="*/ 278 h 3652"/>
              <a:gd name="T32" fmla="*/ 1176 w 2711"/>
              <a:gd name="T33" fmla="*/ 145 h 3652"/>
              <a:gd name="T34" fmla="*/ 1010 w 2711"/>
              <a:gd name="T35" fmla="*/ 133 h 3652"/>
              <a:gd name="T36" fmla="*/ 782 w 2711"/>
              <a:gd name="T37" fmla="*/ 88 h 3652"/>
              <a:gd name="T38" fmla="*/ 718 w 2711"/>
              <a:gd name="T39" fmla="*/ 6 h 3652"/>
              <a:gd name="T40" fmla="*/ 695 w 2711"/>
              <a:gd name="T41" fmla="*/ 136 h 3652"/>
              <a:gd name="T42" fmla="*/ 792 w 2711"/>
              <a:gd name="T43" fmla="*/ 102 h 3652"/>
              <a:gd name="T44" fmla="*/ 874 w 2711"/>
              <a:gd name="T45" fmla="*/ 228 h 3652"/>
              <a:gd name="T46" fmla="*/ 817 w 2711"/>
              <a:gd name="T47" fmla="*/ 301 h 3652"/>
              <a:gd name="T48" fmla="*/ 851 w 2711"/>
              <a:gd name="T49" fmla="*/ 334 h 3652"/>
              <a:gd name="T50" fmla="*/ 902 w 2711"/>
              <a:gd name="T51" fmla="*/ 446 h 3652"/>
              <a:gd name="T52" fmla="*/ 859 w 2711"/>
              <a:gd name="T53" fmla="*/ 500 h 3652"/>
              <a:gd name="T54" fmla="*/ 1000 w 2711"/>
              <a:gd name="T55" fmla="*/ 604 h 3652"/>
              <a:gd name="T56" fmla="*/ 1124 w 2711"/>
              <a:gd name="T57" fmla="*/ 749 h 3652"/>
              <a:gd name="T58" fmla="*/ 984 w 2711"/>
              <a:gd name="T59" fmla="*/ 621 h 3652"/>
              <a:gd name="T60" fmla="*/ 728 w 2711"/>
              <a:gd name="T61" fmla="*/ 707 h 3652"/>
              <a:gd name="T62" fmla="*/ 752 w 2711"/>
              <a:gd name="T63" fmla="*/ 799 h 3652"/>
              <a:gd name="T64" fmla="*/ 709 w 2711"/>
              <a:gd name="T65" fmla="*/ 794 h 3652"/>
              <a:gd name="T66" fmla="*/ 627 w 2711"/>
              <a:gd name="T67" fmla="*/ 678 h 3652"/>
              <a:gd name="T68" fmla="*/ 325 w 2711"/>
              <a:gd name="T69" fmla="*/ 767 h 3652"/>
              <a:gd name="T70" fmla="*/ 379 w 2711"/>
              <a:gd name="T71" fmla="*/ 843 h 3652"/>
              <a:gd name="T72" fmla="*/ 442 w 2711"/>
              <a:gd name="T73" fmla="*/ 898 h 3652"/>
              <a:gd name="T74" fmla="*/ 373 w 2711"/>
              <a:gd name="T75" fmla="*/ 925 h 3652"/>
              <a:gd name="T76" fmla="*/ 311 w 2711"/>
              <a:gd name="T77" fmla="*/ 1361 h 3652"/>
              <a:gd name="T78" fmla="*/ 23 w 2711"/>
              <a:gd name="T79" fmla="*/ 1715 h 3652"/>
              <a:gd name="T80" fmla="*/ 37 w 2711"/>
              <a:gd name="T81" fmla="*/ 2084 h 3652"/>
              <a:gd name="T82" fmla="*/ 74 w 2711"/>
              <a:gd name="T83" fmla="*/ 2379 h 3652"/>
              <a:gd name="T84" fmla="*/ 237 w 2711"/>
              <a:gd name="T85" fmla="*/ 2803 h 3652"/>
              <a:gd name="T86" fmla="*/ 658 w 2711"/>
              <a:gd name="T87" fmla="*/ 2882 h 3652"/>
              <a:gd name="T88" fmla="*/ 507 w 2711"/>
              <a:gd name="T89" fmla="*/ 3242 h 3652"/>
              <a:gd name="T90" fmla="*/ 621 w 2711"/>
              <a:gd name="T91" fmla="*/ 3562 h 3652"/>
              <a:gd name="T92" fmla="*/ 847 w 2711"/>
              <a:gd name="T93" fmla="*/ 3510 h 3652"/>
              <a:gd name="T94" fmla="*/ 1034 w 2711"/>
              <a:gd name="T95" fmla="*/ 3499 h 3652"/>
              <a:gd name="T96" fmla="*/ 1180 w 2711"/>
              <a:gd name="T97" fmla="*/ 3556 h 3652"/>
              <a:gd name="T98" fmla="*/ 1372 w 2711"/>
              <a:gd name="T99" fmla="*/ 3568 h 3652"/>
              <a:gd name="T100" fmla="*/ 1726 w 2711"/>
              <a:gd name="T101" fmla="*/ 3516 h 3652"/>
              <a:gd name="T102" fmla="*/ 2122 w 2711"/>
              <a:gd name="T103" fmla="*/ 3481 h 3652"/>
              <a:gd name="T104" fmla="*/ 2248 w 2711"/>
              <a:gd name="T105" fmla="*/ 3206 h 3652"/>
              <a:gd name="T106" fmla="*/ 2227 w 2711"/>
              <a:gd name="T107" fmla="*/ 2923 h 3652"/>
              <a:gd name="T108" fmla="*/ 1961 w 2711"/>
              <a:gd name="T109" fmla="*/ 2504 h 3652"/>
              <a:gd name="T110" fmla="*/ 1929 w 2711"/>
              <a:gd name="T111" fmla="*/ 2319 h 3652"/>
              <a:gd name="T112" fmla="*/ 2362 w 2711"/>
              <a:gd name="T113" fmla="*/ 2076 h 3652"/>
              <a:gd name="T114" fmla="*/ 2642 w 2711"/>
              <a:gd name="T115" fmla="*/ 2056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3652">
                <a:moveTo>
                  <a:pt x="2711" y="1803"/>
                </a:moveTo>
                <a:lnTo>
                  <a:pt x="2634" y="1657"/>
                </a:lnTo>
                <a:lnTo>
                  <a:pt x="2602" y="1538"/>
                </a:lnTo>
                <a:lnTo>
                  <a:pt x="2632" y="1437"/>
                </a:lnTo>
                <a:lnTo>
                  <a:pt x="2577" y="1322"/>
                </a:lnTo>
                <a:lnTo>
                  <a:pt x="2590" y="1180"/>
                </a:lnTo>
                <a:lnTo>
                  <a:pt x="2455" y="1067"/>
                </a:lnTo>
                <a:lnTo>
                  <a:pt x="2546" y="839"/>
                </a:lnTo>
                <a:lnTo>
                  <a:pt x="2541" y="671"/>
                </a:lnTo>
                <a:lnTo>
                  <a:pt x="2524" y="668"/>
                </a:lnTo>
                <a:lnTo>
                  <a:pt x="2497" y="641"/>
                </a:lnTo>
                <a:lnTo>
                  <a:pt x="2470" y="664"/>
                </a:lnTo>
                <a:lnTo>
                  <a:pt x="2454" y="624"/>
                </a:lnTo>
                <a:lnTo>
                  <a:pt x="2424" y="622"/>
                </a:lnTo>
                <a:lnTo>
                  <a:pt x="2380" y="625"/>
                </a:lnTo>
                <a:lnTo>
                  <a:pt x="2287" y="580"/>
                </a:lnTo>
                <a:lnTo>
                  <a:pt x="2316" y="563"/>
                </a:lnTo>
                <a:lnTo>
                  <a:pt x="2329" y="536"/>
                </a:lnTo>
                <a:lnTo>
                  <a:pt x="2295" y="500"/>
                </a:lnTo>
                <a:lnTo>
                  <a:pt x="2316" y="490"/>
                </a:lnTo>
                <a:lnTo>
                  <a:pt x="2292" y="481"/>
                </a:lnTo>
                <a:lnTo>
                  <a:pt x="2279" y="441"/>
                </a:lnTo>
                <a:lnTo>
                  <a:pt x="2242" y="437"/>
                </a:lnTo>
                <a:lnTo>
                  <a:pt x="2232" y="461"/>
                </a:lnTo>
                <a:lnTo>
                  <a:pt x="2205" y="422"/>
                </a:lnTo>
                <a:lnTo>
                  <a:pt x="2175" y="425"/>
                </a:lnTo>
                <a:lnTo>
                  <a:pt x="2158" y="405"/>
                </a:lnTo>
                <a:lnTo>
                  <a:pt x="2117" y="349"/>
                </a:lnTo>
                <a:lnTo>
                  <a:pt x="2074" y="302"/>
                </a:lnTo>
                <a:lnTo>
                  <a:pt x="2054" y="310"/>
                </a:lnTo>
                <a:lnTo>
                  <a:pt x="2044" y="334"/>
                </a:lnTo>
                <a:lnTo>
                  <a:pt x="1985" y="344"/>
                </a:lnTo>
                <a:lnTo>
                  <a:pt x="1931" y="407"/>
                </a:lnTo>
                <a:lnTo>
                  <a:pt x="1908" y="390"/>
                </a:lnTo>
                <a:lnTo>
                  <a:pt x="1904" y="367"/>
                </a:lnTo>
                <a:lnTo>
                  <a:pt x="1934" y="350"/>
                </a:lnTo>
                <a:lnTo>
                  <a:pt x="1947" y="305"/>
                </a:lnTo>
                <a:lnTo>
                  <a:pt x="2017" y="307"/>
                </a:lnTo>
                <a:lnTo>
                  <a:pt x="2017" y="290"/>
                </a:lnTo>
                <a:lnTo>
                  <a:pt x="1920" y="291"/>
                </a:lnTo>
                <a:lnTo>
                  <a:pt x="1861" y="358"/>
                </a:lnTo>
                <a:lnTo>
                  <a:pt x="1851" y="408"/>
                </a:lnTo>
                <a:lnTo>
                  <a:pt x="1805" y="435"/>
                </a:lnTo>
                <a:lnTo>
                  <a:pt x="1815" y="408"/>
                </a:lnTo>
                <a:lnTo>
                  <a:pt x="1778" y="395"/>
                </a:lnTo>
                <a:lnTo>
                  <a:pt x="1661" y="463"/>
                </a:lnTo>
                <a:lnTo>
                  <a:pt x="1659" y="500"/>
                </a:lnTo>
                <a:lnTo>
                  <a:pt x="1616" y="496"/>
                </a:lnTo>
                <a:lnTo>
                  <a:pt x="1629" y="553"/>
                </a:lnTo>
                <a:lnTo>
                  <a:pt x="1546" y="513"/>
                </a:lnTo>
                <a:lnTo>
                  <a:pt x="1470" y="527"/>
                </a:lnTo>
                <a:lnTo>
                  <a:pt x="1430" y="568"/>
                </a:lnTo>
                <a:lnTo>
                  <a:pt x="1406" y="561"/>
                </a:lnTo>
                <a:lnTo>
                  <a:pt x="1392" y="468"/>
                </a:lnTo>
                <a:lnTo>
                  <a:pt x="1439" y="442"/>
                </a:lnTo>
                <a:lnTo>
                  <a:pt x="1462" y="422"/>
                </a:lnTo>
                <a:lnTo>
                  <a:pt x="1504" y="338"/>
                </a:lnTo>
                <a:lnTo>
                  <a:pt x="1498" y="311"/>
                </a:lnTo>
                <a:lnTo>
                  <a:pt x="1404" y="332"/>
                </a:lnTo>
                <a:lnTo>
                  <a:pt x="1371" y="359"/>
                </a:lnTo>
                <a:lnTo>
                  <a:pt x="1307" y="307"/>
                </a:lnTo>
                <a:lnTo>
                  <a:pt x="1260" y="277"/>
                </a:lnTo>
                <a:lnTo>
                  <a:pt x="1231" y="330"/>
                </a:lnTo>
                <a:lnTo>
                  <a:pt x="1210" y="278"/>
                </a:lnTo>
                <a:lnTo>
                  <a:pt x="1133" y="261"/>
                </a:lnTo>
                <a:lnTo>
                  <a:pt x="1173" y="211"/>
                </a:lnTo>
                <a:lnTo>
                  <a:pt x="1179" y="175"/>
                </a:lnTo>
                <a:lnTo>
                  <a:pt x="1176" y="145"/>
                </a:lnTo>
                <a:lnTo>
                  <a:pt x="1156" y="112"/>
                </a:lnTo>
                <a:lnTo>
                  <a:pt x="1129" y="115"/>
                </a:lnTo>
                <a:lnTo>
                  <a:pt x="1075" y="96"/>
                </a:lnTo>
                <a:lnTo>
                  <a:pt x="1010" y="133"/>
                </a:lnTo>
                <a:lnTo>
                  <a:pt x="1029" y="100"/>
                </a:lnTo>
                <a:lnTo>
                  <a:pt x="933" y="129"/>
                </a:lnTo>
                <a:lnTo>
                  <a:pt x="822" y="75"/>
                </a:lnTo>
                <a:lnTo>
                  <a:pt x="782" y="88"/>
                </a:lnTo>
                <a:lnTo>
                  <a:pt x="759" y="100"/>
                </a:lnTo>
                <a:lnTo>
                  <a:pt x="725" y="66"/>
                </a:lnTo>
                <a:lnTo>
                  <a:pt x="718" y="29"/>
                </a:lnTo>
                <a:lnTo>
                  <a:pt x="718" y="6"/>
                </a:lnTo>
                <a:lnTo>
                  <a:pt x="698" y="0"/>
                </a:lnTo>
                <a:lnTo>
                  <a:pt x="685" y="46"/>
                </a:lnTo>
                <a:lnTo>
                  <a:pt x="685" y="100"/>
                </a:lnTo>
                <a:lnTo>
                  <a:pt x="695" y="136"/>
                </a:lnTo>
                <a:lnTo>
                  <a:pt x="702" y="126"/>
                </a:lnTo>
                <a:lnTo>
                  <a:pt x="709" y="90"/>
                </a:lnTo>
                <a:lnTo>
                  <a:pt x="752" y="110"/>
                </a:lnTo>
                <a:lnTo>
                  <a:pt x="792" y="102"/>
                </a:lnTo>
                <a:lnTo>
                  <a:pt x="816" y="125"/>
                </a:lnTo>
                <a:lnTo>
                  <a:pt x="832" y="162"/>
                </a:lnTo>
                <a:lnTo>
                  <a:pt x="836" y="191"/>
                </a:lnTo>
                <a:lnTo>
                  <a:pt x="874" y="228"/>
                </a:lnTo>
                <a:lnTo>
                  <a:pt x="907" y="253"/>
                </a:lnTo>
                <a:lnTo>
                  <a:pt x="887" y="293"/>
                </a:lnTo>
                <a:lnTo>
                  <a:pt x="850" y="291"/>
                </a:lnTo>
                <a:lnTo>
                  <a:pt x="817" y="301"/>
                </a:lnTo>
                <a:lnTo>
                  <a:pt x="795" y="331"/>
                </a:lnTo>
                <a:lnTo>
                  <a:pt x="805" y="367"/>
                </a:lnTo>
                <a:lnTo>
                  <a:pt x="841" y="357"/>
                </a:lnTo>
                <a:lnTo>
                  <a:pt x="851" y="334"/>
                </a:lnTo>
                <a:lnTo>
                  <a:pt x="878" y="360"/>
                </a:lnTo>
                <a:lnTo>
                  <a:pt x="831" y="404"/>
                </a:lnTo>
                <a:lnTo>
                  <a:pt x="842" y="444"/>
                </a:lnTo>
                <a:lnTo>
                  <a:pt x="902" y="446"/>
                </a:lnTo>
                <a:lnTo>
                  <a:pt x="913" y="483"/>
                </a:lnTo>
                <a:lnTo>
                  <a:pt x="906" y="500"/>
                </a:lnTo>
                <a:lnTo>
                  <a:pt x="896" y="520"/>
                </a:lnTo>
                <a:lnTo>
                  <a:pt x="859" y="500"/>
                </a:lnTo>
                <a:lnTo>
                  <a:pt x="852" y="510"/>
                </a:lnTo>
                <a:lnTo>
                  <a:pt x="849" y="553"/>
                </a:lnTo>
                <a:lnTo>
                  <a:pt x="929" y="589"/>
                </a:lnTo>
                <a:lnTo>
                  <a:pt x="1000" y="604"/>
                </a:lnTo>
                <a:lnTo>
                  <a:pt x="1046" y="621"/>
                </a:lnTo>
                <a:lnTo>
                  <a:pt x="1084" y="667"/>
                </a:lnTo>
                <a:lnTo>
                  <a:pt x="1085" y="718"/>
                </a:lnTo>
                <a:lnTo>
                  <a:pt x="1124" y="749"/>
                </a:lnTo>
                <a:lnTo>
                  <a:pt x="1195" y="783"/>
                </a:lnTo>
                <a:lnTo>
                  <a:pt x="1121" y="774"/>
                </a:lnTo>
                <a:lnTo>
                  <a:pt x="1044" y="678"/>
                </a:lnTo>
                <a:lnTo>
                  <a:pt x="984" y="621"/>
                </a:lnTo>
                <a:lnTo>
                  <a:pt x="900" y="612"/>
                </a:lnTo>
                <a:lnTo>
                  <a:pt x="790" y="600"/>
                </a:lnTo>
                <a:lnTo>
                  <a:pt x="740" y="647"/>
                </a:lnTo>
                <a:lnTo>
                  <a:pt x="728" y="707"/>
                </a:lnTo>
                <a:lnTo>
                  <a:pt x="748" y="773"/>
                </a:lnTo>
                <a:lnTo>
                  <a:pt x="776" y="799"/>
                </a:lnTo>
                <a:lnTo>
                  <a:pt x="749" y="823"/>
                </a:lnTo>
                <a:lnTo>
                  <a:pt x="752" y="799"/>
                </a:lnTo>
                <a:lnTo>
                  <a:pt x="721" y="747"/>
                </a:lnTo>
                <a:lnTo>
                  <a:pt x="668" y="734"/>
                </a:lnTo>
                <a:lnTo>
                  <a:pt x="665" y="757"/>
                </a:lnTo>
                <a:lnTo>
                  <a:pt x="709" y="794"/>
                </a:lnTo>
                <a:lnTo>
                  <a:pt x="689" y="823"/>
                </a:lnTo>
                <a:lnTo>
                  <a:pt x="639" y="817"/>
                </a:lnTo>
                <a:lnTo>
                  <a:pt x="614" y="708"/>
                </a:lnTo>
                <a:lnTo>
                  <a:pt x="627" y="678"/>
                </a:lnTo>
                <a:lnTo>
                  <a:pt x="391" y="687"/>
                </a:lnTo>
                <a:lnTo>
                  <a:pt x="341" y="747"/>
                </a:lnTo>
                <a:lnTo>
                  <a:pt x="349" y="774"/>
                </a:lnTo>
                <a:lnTo>
                  <a:pt x="325" y="767"/>
                </a:lnTo>
                <a:lnTo>
                  <a:pt x="302" y="790"/>
                </a:lnTo>
                <a:lnTo>
                  <a:pt x="305" y="844"/>
                </a:lnTo>
                <a:lnTo>
                  <a:pt x="335" y="849"/>
                </a:lnTo>
                <a:lnTo>
                  <a:pt x="379" y="843"/>
                </a:lnTo>
                <a:lnTo>
                  <a:pt x="419" y="839"/>
                </a:lnTo>
                <a:lnTo>
                  <a:pt x="446" y="885"/>
                </a:lnTo>
                <a:lnTo>
                  <a:pt x="470" y="932"/>
                </a:lnTo>
                <a:lnTo>
                  <a:pt x="442" y="898"/>
                </a:lnTo>
                <a:lnTo>
                  <a:pt x="416" y="875"/>
                </a:lnTo>
                <a:lnTo>
                  <a:pt x="389" y="873"/>
                </a:lnTo>
                <a:lnTo>
                  <a:pt x="372" y="893"/>
                </a:lnTo>
                <a:lnTo>
                  <a:pt x="373" y="925"/>
                </a:lnTo>
                <a:lnTo>
                  <a:pt x="318" y="1102"/>
                </a:lnTo>
                <a:lnTo>
                  <a:pt x="325" y="1232"/>
                </a:lnTo>
                <a:lnTo>
                  <a:pt x="280" y="1275"/>
                </a:lnTo>
                <a:lnTo>
                  <a:pt x="311" y="1361"/>
                </a:lnTo>
                <a:lnTo>
                  <a:pt x="251" y="1451"/>
                </a:lnTo>
                <a:lnTo>
                  <a:pt x="165" y="1531"/>
                </a:lnTo>
                <a:lnTo>
                  <a:pt x="22" y="1586"/>
                </a:lnTo>
                <a:lnTo>
                  <a:pt x="23" y="1715"/>
                </a:lnTo>
                <a:lnTo>
                  <a:pt x="68" y="1831"/>
                </a:lnTo>
                <a:lnTo>
                  <a:pt x="12" y="1938"/>
                </a:lnTo>
                <a:lnTo>
                  <a:pt x="0" y="2034"/>
                </a:lnTo>
                <a:lnTo>
                  <a:pt x="37" y="2084"/>
                </a:lnTo>
                <a:lnTo>
                  <a:pt x="71" y="2146"/>
                </a:lnTo>
                <a:lnTo>
                  <a:pt x="115" y="2160"/>
                </a:lnTo>
                <a:lnTo>
                  <a:pt x="115" y="2266"/>
                </a:lnTo>
                <a:lnTo>
                  <a:pt x="74" y="2379"/>
                </a:lnTo>
                <a:lnTo>
                  <a:pt x="84" y="2462"/>
                </a:lnTo>
                <a:lnTo>
                  <a:pt x="132" y="2574"/>
                </a:lnTo>
                <a:lnTo>
                  <a:pt x="123" y="2687"/>
                </a:lnTo>
                <a:lnTo>
                  <a:pt x="237" y="2803"/>
                </a:lnTo>
                <a:lnTo>
                  <a:pt x="377" y="2810"/>
                </a:lnTo>
                <a:lnTo>
                  <a:pt x="464" y="2847"/>
                </a:lnTo>
                <a:lnTo>
                  <a:pt x="524" y="2839"/>
                </a:lnTo>
                <a:lnTo>
                  <a:pt x="658" y="2882"/>
                </a:lnTo>
                <a:lnTo>
                  <a:pt x="674" y="2907"/>
                </a:lnTo>
                <a:lnTo>
                  <a:pt x="612" y="2962"/>
                </a:lnTo>
                <a:lnTo>
                  <a:pt x="536" y="3069"/>
                </a:lnTo>
                <a:lnTo>
                  <a:pt x="507" y="3242"/>
                </a:lnTo>
                <a:lnTo>
                  <a:pt x="439" y="3434"/>
                </a:lnTo>
                <a:lnTo>
                  <a:pt x="454" y="3547"/>
                </a:lnTo>
                <a:lnTo>
                  <a:pt x="527" y="3537"/>
                </a:lnTo>
                <a:lnTo>
                  <a:pt x="621" y="3562"/>
                </a:lnTo>
                <a:lnTo>
                  <a:pt x="683" y="3528"/>
                </a:lnTo>
                <a:lnTo>
                  <a:pt x="763" y="3541"/>
                </a:lnTo>
                <a:lnTo>
                  <a:pt x="813" y="3481"/>
                </a:lnTo>
                <a:lnTo>
                  <a:pt x="847" y="3510"/>
                </a:lnTo>
                <a:lnTo>
                  <a:pt x="924" y="3460"/>
                </a:lnTo>
                <a:lnTo>
                  <a:pt x="981" y="3479"/>
                </a:lnTo>
                <a:lnTo>
                  <a:pt x="998" y="3442"/>
                </a:lnTo>
                <a:lnTo>
                  <a:pt x="1034" y="3499"/>
                </a:lnTo>
                <a:lnTo>
                  <a:pt x="1089" y="3512"/>
                </a:lnTo>
                <a:lnTo>
                  <a:pt x="1129" y="3511"/>
                </a:lnTo>
                <a:lnTo>
                  <a:pt x="1171" y="3512"/>
                </a:lnTo>
                <a:lnTo>
                  <a:pt x="1180" y="3556"/>
                </a:lnTo>
                <a:lnTo>
                  <a:pt x="1275" y="3648"/>
                </a:lnTo>
                <a:lnTo>
                  <a:pt x="1336" y="3652"/>
                </a:lnTo>
                <a:lnTo>
                  <a:pt x="1381" y="3602"/>
                </a:lnTo>
                <a:lnTo>
                  <a:pt x="1372" y="3568"/>
                </a:lnTo>
                <a:lnTo>
                  <a:pt x="1451" y="3553"/>
                </a:lnTo>
                <a:lnTo>
                  <a:pt x="1550" y="3615"/>
                </a:lnTo>
                <a:lnTo>
                  <a:pt x="1674" y="3591"/>
                </a:lnTo>
                <a:lnTo>
                  <a:pt x="1726" y="3516"/>
                </a:lnTo>
                <a:lnTo>
                  <a:pt x="1922" y="3522"/>
                </a:lnTo>
                <a:lnTo>
                  <a:pt x="1992" y="3487"/>
                </a:lnTo>
                <a:lnTo>
                  <a:pt x="2148" y="3551"/>
                </a:lnTo>
                <a:lnTo>
                  <a:pt x="2122" y="3481"/>
                </a:lnTo>
                <a:lnTo>
                  <a:pt x="2147" y="3428"/>
                </a:lnTo>
                <a:lnTo>
                  <a:pt x="2063" y="3309"/>
                </a:lnTo>
                <a:lnTo>
                  <a:pt x="2186" y="3206"/>
                </a:lnTo>
                <a:lnTo>
                  <a:pt x="2248" y="3206"/>
                </a:lnTo>
                <a:lnTo>
                  <a:pt x="2261" y="3117"/>
                </a:lnTo>
                <a:lnTo>
                  <a:pt x="2358" y="3045"/>
                </a:lnTo>
                <a:lnTo>
                  <a:pt x="2334" y="3001"/>
                </a:lnTo>
                <a:lnTo>
                  <a:pt x="2227" y="2923"/>
                </a:lnTo>
                <a:lnTo>
                  <a:pt x="2204" y="2834"/>
                </a:lnTo>
                <a:lnTo>
                  <a:pt x="2097" y="2774"/>
                </a:lnTo>
                <a:lnTo>
                  <a:pt x="1981" y="2650"/>
                </a:lnTo>
                <a:lnTo>
                  <a:pt x="1961" y="2504"/>
                </a:lnTo>
                <a:lnTo>
                  <a:pt x="1868" y="2377"/>
                </a:lnTo>
                <a:lnTo>
                  <a:pt x="1849" y="2293"/>
                </a:lnTo>
                <a:lnTo>
                  <a:pt x="1888" y="2244"/>
                </a:lnTo>
                <a:lnTo>
                  <a:pt x="1929" y="2319"/>
                </a:lnTo>
                <a:lnTo>
                  <a:pt x="1969" y="2283"/>
                </a:lnTo>
                <a:lnTo>
                  <a:pt x="2136" y="2206"/>
                </a:lnTo>
                <a:lnTo>
                  <a:pt x="2203" y="2196"/>
                </a:lnTo>
                <a:lnTo>
                  <a:pt x="2362" y="2076"/>
                </a:lnTo>
                <a:lnTo>
                  <a:pt x="2464" y="2048"/>
                </a:lnTo>
                <a:lnTo>
                  <a:pt x="2441" y="1974"/>
                </a:lnTo>
                <a:lnTo>
                  <a:pt x="2516" y="1964"/>
                </a:lnTo>
                <a:lnTo>
                  <a:pt x="2642" y="2056"/>
                </a:lnTo>
                <a:lnTo>
                  <a:pt x="2668" y="1971"/>
                </a:lnTo>
                <a:lnTo>
                  <a:pt x="2711" y="1864"/>
                </a:lnTo>
                <a:lnTo>
                  <a:pt x="2711" y="18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69667" y="2502920"/>
            <a:ext cx="869837" cy="896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177905" y="2861050"/>
            <a:ext cx="1287379" cy="197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HTTP response</a:t>
            </a:r>
          </a:p>
        </p:txBody>
      </p:sp>
      <p:sp>
        <p:nvSpPr>
          <p:cNvPr id="46" name="Arrow: Up 45"/>
          <p:cNvSpPr/>
          <p:nvPr/>
        </p:nvSpPr>
        <p:spPr>
          <a:xfrm>
            <a:off x="926432" y="1939750"/>
            <a:ext cx="409684" cy="482966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784" y="3423484"/>
            <a:ext cx="2425799" cy="17677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64343" y="3931588"/>
            <a:ext cx="1323473" cy="91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b="1" dirty="0"/>
              <a:t>Map View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in the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2669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44444E-6 L 0.30833 -0.00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2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0.00445 L -0.23386 -0.0041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/>
      <p:bldP spid="14" grpId="0"/>
      <p:bldP spid="15" grpId="0" animBg="1"/>
      <p:bldP spid="17" grpId="0"/>
      <p:bldP spid="17" grpId="1"/>
      <p:bldP spid="18" grpId="0" animBg="1"/>
      <p:bldP spid="19" grpId="0" animBg="1"/>
      <p:bldP spid="22" grpId="0" animBg="1"/>
      <p:bldP spid="24" grpId="0" animBg="1"/>
      <p:bldP spid="31" grpId="0" animBg="1"/>
      <p:bldP spid="32" grpId="0" animBg="1"/>
      <p:bldP spid="42" grpId="0" animBg="1"/>
      <p:bldP spid="43" grpId="0" animBg="1"/>
      <p:bldP spid="45" grpId="0"/>
      <p:bldP spid="45" grpId="1"/>
      <p:bldP spid="46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Layout of online visualization tool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200265"/>
            <a:ext cx="7315200" cy="389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37" y="2060621"/>
            <a:ext cx="7206085" cy="615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57" y="1080471"/>
            <a:ext cx="7287768" cy="956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496" y="2664421"/>
            <a:ext cx="4862129" cy="2391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70" y="2661864"/>
            <a:ext cx="2352032" cy="22935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27" name="Content Placeholder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81438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" b="-1"/>
          <a:stretch/>
        </p:blipFill>
        <p:spPr>
          <a:xfrm>
            <a:off x="920931" y="656409"/>
            <a:ext cx="1621940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0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t="1" b="-1"/>
          <a:stretch/>
        </p:blipFill>
        <p:spPr>
          <a:xfrm>
            <a:off x="930729" y="656409"/>
            <a:ext cx="1612142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6557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0009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000" y="764528"/>
            <a:ext cx="8207688" cy="927653"/>
          </a:xfrm>
        </p:spPr>
        <p:txBody>
          <a:bodyPr/>
          <a:lstStyle/>
          <a:p>
            <a:r>
              <a:rPr lang="en-US" sz="1700" dirty="0"/>
              <a:t>This master thesis project is performed in cooperation with Visualization Research Center (VISUS) of University of Stuttgart and </a:t>
            </a:r>
            <a:r>
              <a:rPr lang="en-US" sz="1700" dirty="0" err="1"/>
              <a:t>Fraunhofer</a:t>
            </a:r>
            <a:r>
              <a:rPr lang="en-US" sz="1700" dirty="0"/>
              <a:t> Institute of Solar Energy Systems ISE.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8313" y="300491"/>
            <a:ext cx="8207375" cy="373799"/>
          </a:xfrm>
        </p:spPr>
        <p:txBody>
          <a:bodyPr/>
          <a:lstStyle/>
          <a:p>
            <a:r>
              <a:rPr lang="en-US" sz="2400" dirty="0"/>
              <a:t>Collaboration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209" y="3504477"/>
            <a:ext cx="3585410" cy="12653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r>
              <a:rPr lang="en-US" sz="1800" dirty="0" err="1"/>
              <a:t>Allmandring</a:t>
            </a:r>
            <a:r>
              <a:rPr lang="en-US" sz="1800" dirty="0"/>
              <a:t> 19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70569 Stuttgart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Germany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9953" y="3504477"/>
            <a:ext cx="2989351" cy="12653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endParaRPr lang="en-US" sz="1600" dirty="0"/>
          </a:p>
          <a:p>
            <a:pPr>
              <a:buClr>
                <a:schemeClr val="accent1"/>
              </a:buClr>
            </a:pPr>
            <a:r>
              <a:rPr lang="en-US" sz="1800" dirty="0" err="1"/>
              <a:t>Heidenhofstraße</a:t>
            </a:r>
            <a:r>
              <a:rPr lang="en-US" sz="1800" dirty="0"/>
              <a:t> 2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79110 Freiburg</a:t>
            </a:r>
          </a:p>
          <a:p>
            <a:pPr>
              <a:buClr>
                <a:schemeClr val="accent1"/>
              </a:buClr>
            </a:pPr>
            <a:r>
              <a:rPr lang="en-US" sz="1800" dirty="0"/>
              <a:t>Germany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pic>
        <p:nvPicPr>
          <p:cNvPr id="34" name="Content Placeholder 3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9953" y="2156218"/>
            <a:ext cx="3965735" cy="1294515"/>
          </a:xfrm>
        </p:spPr>
      </p:pic>
      <p:pic>
        <p:nvPicPr>
          <p:cNvPr id="38" name="Content Placeholder 3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209" y="2029826"/>
            <a:ext cx="3407552" cy="147110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68000" y="716399"/>
            <a:ext cx="4561200" cy="244883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project is performed in cooperation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Research Center </a:t>
            </a:r>
            <a:r>
              <a:rPr lang="en-US" b="1" dirty="0"/>
              <a:t>VISUS</a:t>
            </a:r>
            <a:r>
              <a:rPr lang="en-US" dirty="0"/>
              <a:t> of University of Stuttgart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Fraunhofer</a:t>
            </a:r>
            <a:r>
              <a:rPr lang="en-US" dirty="0"/>
              <a:t> Institute for Solar Energy Systems </a:t>
            </a:r>
            <a:r>
              <a:rPr lang="en-US" b="1" dirty="0"/>
              <a:t>ISE </a:t>
            </a:r>
            <a:r>
              <a:rPr lang="en-US" dirty="0"/>
              <a:t>of Freiburg.</a:t>
            </a:r>
            <a:endParaRPr lang="en-US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Collaboration	</a:t>
            </a:r>
          </a:p>
        </p:txBody>
      </p:sp>
      <p:sp>
        <p:nvSpPr>
          <p:cNvPr id="19" name="Freeform 2"/>
          <p:cNvSpPr>
            <a:spLocks/>
          </p:cNvSpPr>
          <p:nvPr/>
        </p:nvSpPr>
        <p:spPr bwMode="auto">
          <a:xfrm>
            <a:off x="5527554" y="875444"/>
            <a:ext cx="3200400" cy="4214081"/>
          </a:xfrm>
          <a:custGeom>
            <a:avLst/>
            <a:gdLst>
              <a:gd name="T0" fmla="*/ 2792813 w 4611756"/>
              <a:gd name="T1" fmla="*/ 742727 h 6109718"/>
              <a:gd name="T2" fmla="*/ 2454893 w 4611756"/>
              <a:gd name="T3" fmla="*/ 683081 h 6109718"/>
              <a:gd name="T4" fmla="*/ 2415137 w 4611756"/>
              <a:gd name="T5" fmla="*/ 464379 h 6109718"/>
              <a:gd name="T6" fmla="*/ 2087155 w 4611756"/>
              <a:gd name="T7" fmla="*/ 325204 h 6109718"/>
              <a:gd name="T8" fmla="*/ 1878440 w 4611756"/>
              <a:gd name="T9" fmla="*/ 17035 h 6109718"/>
              <a:gd name="T10" fmla="*/ 1639908 w 4611756"/>
              <a:gd name="T11" fmla="*/ 345087 h 6109718"/>
              <a:gd name="T12" fmla="*/ 1401375 w 4611756"/>
              <a:gd name="T13" fmla="*/ 444496 h 6109718"/>
              <a:gd name="T14" fmla="*/ 1570336 w 4611756"/>
              <a:gd name="T15" fmla="*/ 603552 h 6109718"/>
              <a:gd name="T16" fmla="*/ 1490825 w 4611756"/>
              <a:gd name="T17" fmla="*/ 852076 h 6109718"/>
              <a:gd name="T18" fmla="*/ 1381499 w 4611756"/>
              <a:gd name="T19" fmla="*/ 1090661 h 6109718"/>
              <a:gd name="T20" fmla="*/ 1152905 w 4611756"/>
              <a:gd name="T21" fmla="*/ 1130424 h 6109718"/>
              <a:gd name="T22" fmla="*/ 755352 w 4611756"/>
              <a:gd name="T23" fmla="*/ 971370 h 6109718"/>
              <a:gd name="T24" fmla="*/ 636086 w 4611756"/>
              <a:gd name="T25" fmla="*/ 1190071 h 6109718"/>
              <a:gd name="T26" fmla="*/ 616208 w 4611756"/>
              <a:gd name="T27" fmla="*/ 1786531 h 6109718"/>
              <a:gd name="T28" fmla="*/ 576453 w 4611756"/>
              <a:gd name="T29" fmla="*/ 1935646 h 6109718"/>
              <a:gd name="T30" fmla="*/ 586390 w 4611756"/>
              <a:gd name="T31" fmla="*/ 2114582 h 6109718"/>
              <a:gd name="T32" fmla="*/ 278287 w 4611756"/>
              <a:gd name="T33" fmla="*/ 2402871 h 6109718"/>
              <a:gd name="T34" fmla="*/ 159022 w 4611756"/>
              <a:gd name="T35" fmla="*/ 2720983 h 6109718"/>
              <a:gd name="T36" fmla="*/ 0 w 4611756"/>
              <a:gd name="T37" fmla="*/ 3019213 h 6109718"/>
              <a:gd name="T38" fmla="*/ 39754 w 4611756"/>
              <a:gd name="T39" fmla="*/ 3218031 h 6109718"/>
              <a:gd name="T40" fmla="*/ 198776 w 4611756"/>
              <a:gd name="T41" fmla="*/ 3496379 h 6109718"/>
              <a:gd name="T42" fmla="*/ 79511 w 4611756"/>
              <a:gd name="T43" fmla="*/ 3804550 h 6109718"/>
              <a:gd name="T44" fmla="*/ 248470 w 4611756"/>
              <a:gd name="T45" fmla="*/ 4003369 h 6109718"/>
              <a:gd name="T46" fmla="*/ 337920 w 4611756"/>
              <a:gd name="T47" fmla="*/ 4540183 h 6109718"/>
              <a:gd name="T48" fmla="*/ 526758 w 4611756"/>
              <a:gd name="T49" fmla="*/ 4599828 h 6109718"/>
              <a:gd name="T50" fmla="*/ 735473 w 4611756"/>
              <a:gd name="T51" fmla="*/ 4560064 h 6109718"/>
              <a:gd name="T52" fmla="*/ 1123088 w 4611756"/>
              <a:gd name="T53" fmla="*/ 4748943 h 6109718"/>
              <a:gd name="T54" fmla="*/ 775230 w 4611756"/>
              <a:gd name="T55" fmla="*/ 5524340 h 6109718"/>
              <a:gd name="T56" fmla="*/ 884556 w 4611756"/>
              <a:gd name="T57" fmla="*/ 5832511 h 6109718"/>
              <a:gd name="T58" fmla="*/ 1232416 w 4611756"/>
              <a:gd name="T59" fmla="*/ 5872275 h 6109718"/>
              <a:gd name="T60" fmla="*/ 1441132 w 4611756"/>
              <a:gd name="T61" fmla="*/ 5822570 h 6109718"/>
              <a:gd name="T62" fmla="*/ 1808868 w 4611756"/>
              <a:gd name="T63" fmla="*/ 5852393 h 6109718"/>
              <a:gd name="T64" fmla="*/ 2116973 w 4611756"/>
              <a:gd name="T65" fmla="*/ 6051212 h 6109718"/>
              <a:gd name="T66" fmla="*/ 2325688 w 4611756"/>
              <a:gd name="T67" fmla="*/ 5981626 h 6109718"/>
              <a:gd name="T68" fmla="*/ 2474771 w 4611756"/>
              <a:gd name="T69" fmla="*/ 5912039 h 6109718"/>
              <a:gd name="T70" fmla="*/ 2693424 w 4611756"/>
              <a:gd name="T71" fmla="*/ 5971684 h 6109718"/>
              <a:gd name="T72" fmla="*/ 3090977 w 4611756"/>
              <a:gd name="T73" fmla="*/ 5832511 h 6109718"/>
              <a:gd name="T74" fmla="*/ 3409022 w 4611756"/>
              <a:gd name="T75" fmla="*/ 5752984 h 6109718"/>
              <a:gd name="T76" fmla="*/ 3627676 w 4611756"/>
              <a:gd name="T77" fmla="*/ 5882216 h 6109718"/>
              <a:gd name="T78" fmla="*/ 3647553 w 4611756"/>
              <a:gd name="T79" fmla="*/ 5713219 h 6109718"/>
              <a:gd name="T80" fmla="*/ 3697246 w 4611756"/>
              <a:gd name="T81" fmla="*/ 5305639 h 6109718"/>
              <a:gd name="T82" fmla="*/ 4084862 w 4611756"/>
              <a:gd name="T83" fmla="*/ 5067056 h 6109718"/>
              <a:gd name="T84" fmla="*/ 3836390 w 4611756"/>
              <a:gd name="T85" fmla="*/ 4599828 h 6109718"/>
              <a:gd name="T86" fmla="*/ 3568042 w 4611756"/>
              <a:gd name="T87" fmla="*/ 4450714 h 6109718"/>
              <a:gd name="T88" fmla="*/ 3180428 w 4611756"/>
              <a:gd name="T89" fmla="*/ 3794609 h 6109718"/>
              <a:gd name="T90" fmla="*/ 3379204 w 4611756"/>
              <a:gd name="T91" fmla="*/ 3575908 h 6109718"/>
              <a:gd name="T92" fmla="*/ 3657492 w 4611756"/>
              <a:gd name="T93" fmla="*/ 3486438 h 6109718"/>
              <a:gd name="T94" fmla="*/ 3886086 w 4611756"/>
              <a:gd name="T95" fmla="*/ 3416852 h 6109718"/>
              <a:gd name="T96" fmla="*/ 4323394 w 4611756"/>
              <a:gd name="T97" fmla="*/ 3148445 h 6109718"/>
              <a:gd name="T98" fmla="*/ 4402905 w 4611756"/>
              <a:gd name="T99" fmla="*/ 3039094 h 6109718"/>
              <a:gd name="T100" fmla="*/ 4611620 w 4611756"/>
              <a:gd name="T101" fmla="*/ 2810451 h 6109718"/>
              <a:gd name="T102" fmla="*/ 4422783 w 4611756"/>
              <a:gd name="T103" fmla="*/ 2551986 h 6109718"/>
              <a:gd name="T104" fmla="*/ 4422783 w 4611756"/>
              <a:gd name="T105" fmla="*/ 2054937 h 6109718"/>
              <a:gd name="T106" fmla="*/ 4154434 w 4611756"/>
              <a:gd name="T107" fmla="*/ 1647357 h 6109718"/>
              <a:gd name="T108" fmla="*/ 4214067 w 4611756"/>
              <a:gd name="T109" fmla="*/ 1349127 h 6109718"/>
              <a:gd name="T110" fmla="*/ 3995412 w 4611756"/>
              <a:gd name="T111" fmla="*/ 862017 h 6109718"/>
              <a:gd name="T112" fmla="*/ 3796636 w 4611756"/>
              <a:gd name="T113" fmla="*/ 524025 h 6109718"/>
              <a:gd name="T114" fmla="*/ 3577981 w 4611756"/>
              <a:gd name="T115" fmla="*/ 474319 h 6109718"/>
              <a:gd name="T116" fmla="*/ 3240060 w 4611756"/>
              <a:gd name="T117" fmla="*/ 484260 h 61097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611756" h="6109718">
                <a:moveTo>
                  <a:pt x="3230215" y="474231"/>
                </a:moveTo>
                <a:lnTo>
                  <a:pt x="2912165" y="603439"/>
                </a:lnTo>
                <a:lnTo>
                  <a:pt x="2792895" y="742589"/>
                </a:lnTo>
                <a:lnTo>
                  <a:pt x="2633869" y="673014"/>
                </a:lnTo>
                <a:lnTo>
                  <a:pt x="2504661" y="722710"/>
                </a:lnTo>
                <a:lnTo>
                  <a:pt x="2454965" y="682953"/>
                </a:lnTo>
                <a:lnTo>
                  <a:pt x="2613991" y="533866"/>
                </a:lnTo>
                <a:lnTo>
                  <a:pt x="2554356" y="394718"/>
                </a:lnTo>
                <a:lnTo>
                  <a:pt x="2415209" y="464293"/>
                </a:lnTo>
                <a:lnTo>
                  <a:pt x="2325756" y="404657"/>
                </a:lnTo>
                <a:lnTo>
                  <a:pt x="2156791" y="394718"/>
                </a:lnTo>
                <a:lnTo>
                  <a:pt x="2087217" y="325144"/>
                </a:lnTo>
                <a:lnTo>
                  <a:pt x="2087217" y="295327"/>
                </a:lnTo>
                <a:lnTo>
                  <a:pt x="2037522" y="136301"/>
                </a:lnTo>
                <a:lnTo>
                  <a:pt x="1878496" y="17031"/>
                </a:lnTo>
                <a:lnTo>
                  <a:pt x="1719469" y="56788"/>
                </a:lnTo>
                <a:cubicBezTo>
                  <a:pt x="1663148" y="56788"/>
                  <a:pt x="1383196" y="-37634"/>
                  <a:pt x="1391478" y="17031"/>
                </a:cubicBezTo>
                <a:lnTo>
                  <a:pt x="1639956" y="345023"/>
                </a:lnTo>
                <a:lnTo>
                  <a:pt x="1550504" y="384779"/>
                </a:lnTo>
                <a:lnTo>
                  <a:pt x="1451113" y="384779"/>
                </a:lnTo>
                <a:lnTo>
                  <a:pt x="1401417" y="444414"/>
                </a:lnTo>
                <a:lnTo>
                  <a:pt x="1510748" y="484170"/>
                </a:lnTo>
                <a:lnTo>
                  <a:pt x="1510748" y="583562"/>
                </a:lnTo>
                <a:lnTo>
                  <a:pt x="1570382" y="603440"/>
                </a:lnTo>
                <a:lnTo>
                  <a:pt x="1580322" y="663075"/>
                </a:lnTo>
                <a:lnTo>
                  <a:pt x="1590261" y="812162"/>
                </a:lnTo>
                <a:lnTo>
                  <a:pt x="1490869" y="851918"/>
                </a:lnTo>
                <a:lnTo>
                  <a:pt x="1421295" y="792284"/>
                </a:lnTo>
                <a:lnTo>
                  <a:pt x="1351722" y="951310"/>
                </a:lnTo>
                <a:lnTo>
                  <a:pt x="1381539" y="1090457"/>
                </a:lnTo>
                <a:lnTo>
                  <a:pt x="1252330" y="1030823"/>
                </a:lnTo>
                <a:lnTo>
                  <a:pt x="1212574" y="1179910"/>
                </a:lnTo>
                <a:lnTo>
                  <a:pt x="1152939" y="1130214"/>
                </a:lnTo>
                <a:lnTo>
                  <a:pt x="1172817" y="1070579"/>
                </a:lnTo>
                <a:lnTo>
                  <a:pt x="1133061" y="961249"/>
                </a:lnTo>
                <a:lnTo>
                  <a:pt x="755374" y="971188"/>
                </a:lnTo>
                <a:lnTo>
                  <a:pt x="695739" y="1020884"/>
                </a:lnTo>
                <a:lnTo>
                  <a:pt x="715617" y="1070579"/>
                </a:lnTo>
                <a:lnTo>
                  <a:pt x="636104" y="1189849"/>
                </a:lnTo>
                <a:lnTo>
                  <a:pt x="745435" y="1199788"/>
                </a:lnTo>
                <a:lnTo>
                  <a:pt x="636104" y="1736501"/>
                </a:lnTo>
                <a:lnTo>
                  <a:pt x="616226" y="1786197"/>
                </a:lnTo>
                <a:lnTo>
                  <a:pt x="496956" y="1756379"/>
                </a:lnTo>
                <a:lnTo>
                  <a:pt x="467139" y="1915405"/>
                </a:lnTo>
                <a:lnTo>
                  <a:pt x="576469" y="1935284"/>
                </a:lnTo>
                <a:lnTo>
                  <a:pt x="606287" y="1905466"/>
                </a:lnTo>
                <a:lnTo>
                  <a:pt x="626165" y="1994918"/>
                </a:lnTo>
                <a:lnTo>
                  <a:pt x="586408" y="2114188"/>
                </a:lnTo>
                <a:lnTo>
                  <a:pt x="467139" y="2243397"/>
                </a:lnTo>
                <a:lnTo>
                  <a:pt x="506895" y="2332849"/>
                </a:lnTo>
                <a:lnTo>
                  <a:pt x="278295" y="2402423"/>
                </a:lnTo>
                <a:lnTo>
                  <a:pt x="208722" y="2352727"/>
                </a:lnTo>
                <a:lnTo>
                  <a:pt x="79513" y="2432240"/>
                </a:lnTo>
                <a:lnTo>
                  <a:pt x="159026" y="2720475"/>
                </a:lnTo>
                <a:lnTo>
                  <a:pt x="79513" y="2889440"/>
                </a:lnTo>
                <a:lnTo>
                  <a:pt x="129208" y="2929197"/>
                </a:lnTo>
                <a:lnTo>
                  <a:pt x="0" y="3018649"/>
                </a:lnTo>
                <a:lnTo>
                  <a:pt x="0" y="3098162"/>
                </a:lnTo>
                <a:lnTo>
                  <a:pt x="79513" y="3118040"/>
                </a:lnTo>
                <a:lnTo>
                  <a:pt x="39756" y="3217431"/>
                </a:lnTo>
                <a:lnTo>
                  <a:pt x="139148" y="3376457"/>
                </a:lnTo>
                <a:lnTo>
                  <a:pt x="109330" y="3465910"/>
                </a:lnTo>
                <a:lnTo>
                  <a:pt x="198782" y="3495727"/>
                </a:lnTo>
                <a:lnTo>
                  <a:pt x="198782" y="3595118"/>
                </a:lnTo>
                <a:lnTo>
                  <a:pt x="129208" y="3704449"/>
                </a:lnTo>
                <a:lnTo>
                  <a:pt x="79513" y="3803840"/>
                </a:lnTo>
                <a:lnTo>
                  <a:pt x="109330" y="3942988"/>
                </a:lnTo>
                <a:lnTo>
                  <a:pt x="168965" y="4022501"/>
                </a:lnTo>
                <a:lnTo>
                  <a:pt x="248478" y="4002623"/>
                </a:lnTo>
                <a:lnTo>
                  <a:pt x="188843" y="4221284"/>
                </a:lnTo>
                <a:lnTo>
                  <a:pt x="208722" y="4320675"/>
                </a:lnTo>
                <a:lnTo>
                  <a:pt x="337930" y="4539336"/>
                </a:lnTo>
                <a:lnTo>
                  <a:pt x="427382" y="4559214"/>
                </a:lnTo>
                <a:lnTo>
                  <a:pt x="417443" y="4509518"/>
                </a:lnTo>
                <a:lnTo>
                  <a:pt x="526774" y="4598970"/>
                </a:lnTo>
                <a:lnTo>
                  <a:pt x="685800" y="4618849"/>
                </a:lnTo>
                <a:lnTo>
                  <a:pt x="695739" y="4549275"/>
                </a:lnTo>
                <a:lnTo>
                  <a:pt x="735495" y="4559214"/>
                </a:lnTo>
                <a:lnTo>
                  <a:pt x="795130" y="4678484"/>
                </a:lnTo>
                <a:lnTo>
                  <a:pt x="974035" y="4678484"/>
                </a:lnTo>
                <a:lnTo>
                  <a:pt x="1123122" y="4748057"/>
                </a:lnTo>
                <a:lnTo>
                  <a:pt x="914400" y="5016414"/>
                </a:lnTo>
                <a:lnTo>
                  <a:pt x="745435" y="5453736"/>
                </a:lnTo>
                <a:lnTo>
                  <a:pt x="775252" y="5523310"/>
                </a:lnTo>
                <a:lnTo>
                  <a:pt x="755374" y="5801605"/>
                </a:lnTo>
                <a:lnTo>
                  <a:pt x="805069" y="5891057"/>
                </a:lnTo>
                <a:lnTo>
                  <a:pt x="884582" y="5831423"/>
                </a:lnTo>
                <a:lnTo>
                  <a:pt x="1003852" y="5881118"/>
                </a:lnTo>
                <a:lnTo>
                  <a:pt x="1113182" y="5821484"/>
                </a:lnTo>
                <a:lnTo>
                  <a:pt x="1232452" y="5871179"/>
                </a:lnTo>
                <a:lnTo>
                  <a:pt x="1202635" y="5791666"/>
                </a:lnTo>
                <a:lnTo>
                  <a:pt x="1311965" y="5712153"/>
                </a:lnTo>
                <a:lnTo>
                  <a:pt x="1441174" y="5821484"/>
                </a:lnTo>
                <a:lnTo>
                  <a:pt x="1590261" y="5791666"/>
                </a:lnTo>
                <a:lnTo>
                  <a:pt x="1570382" y="5662457"/>
                </a:lnTo>
                <a:lnTo>
                  <a:pt x="1808922" y="5851301"/>
                </a:lnTo>
                <a:cubicBezTo>
                  <a:pt x="1838739" y="5871179"/>
                  <a:pt x="1865244" y="5907623"/>
                  <a:pt x="1898374" y="5910936"/>
                </a:cubicBezTo>
                <a:cubicBezTo>
                  <a:pt x="1931504" y="5914249"/>
                  <a:pt x="1971261" y="5884431"/>
                  <a:pt x="2007704" y="5871179"/>
                </a:cubicBezTo>
                <a:lnTo>
                  <a:pt x="2117035" y="6050084"/>
                </a:lnTo>
                <a:lnTo>
                  <a:pt x="2206487" y="6030205"/>
                </a:lnTo>
                <a:lnTo>
                  <a:pt x="2156791" y="6109718"/>
                </a:lnTo>
                <a:lnTo>
                  <a:pt x="2325756" y="5980510"/>
                </a:lnTo>
                <a:lnTo>
                  <a:pt x="2325756" y="5891057"/>
                </a:lnTo>
                <a:lnTo>
                  <a:pt x="2375452" y="5881118"/>
                </a:lnTo>
                <a:lnTo>
                  <a:pt x="2474843" y="5910936"/>
                </a:lnTo>
                <a:lnTo>
                  <a:pt x="2554356" y="5990449"/>
                </a:lnTo>
                <a:lnTo>
                  <a:pt x="2594113" y="6020266"/>
                </a:lnTo>
                <a:lnTo>
                  <a:pt x="2693504" y="5970570"/>
                </a:lnTo>
                <a:lnTo>
                  <a:pt x="2862469" y="5920875"/>
                </a:lnTo>
                <a:lnTo>
                  <a:pt x="2941982" y="5841362"/>
                </a:lnTo>
                <a:lnTo>
                  <a:pt x="3091069" y="5831423"/>
                </a:lnTo>
                <a:lnTo>
                  <a:pt x="3309730" y="5841362"/>
                </a:lnTo>
                <a:lnTo>
                  <a:pt x="3269974" y="5732031"/>
                </a:lnTo>
                <a:lnTo>
                  <a:pt x="3409122" y="5751910"/>
                </a:lnTo>
                <a:lnTo>
                  <a:pt x="3458817" y="5831423"/>
                </a:lnTo>
                <a:lnTo>
                  <a:pt x="3538330" y="5781727"/>
                </a:lnTo>
                <a:lnTo>
                  <a:pt x="3627782" y="5881118"/>
                </a:lnTo>
                <a:lnTo>
                  <a:pt x="3717235" y="5900997"/>
                </a:lnTo>
                <a:lnTo>
                  <a:pt x="3756991" y="5732031"/>
                </a:lnTo>
                <a:lnTo>
                  <a:pt x="3647661" y="5712153"/>
                </a:lnTo>
                <a:lnTo>
                  <a:pt x="3707295" y="5612762"/>
                </a:lnTo>
                <a:lnTo>
                  <a:pt x="3578087" y="5433857"/>
                </a:lnTo>
                <a:lnTo>
                  <a:pt x="3697356" y="5304649"/>
                </a:lnTo>
                <a:lnTo>
                  <a:pt x="3886200" y="5205257"/>
                </a:lnTo>
                <a:lnTo>
                  <a:pt x="3935895" y="5046231"/>
                </a:lnTo>
                <a:lnTo>
                  <a:pt x="4084982" y="5066110"/>
                </a:lnTo>
                <a:lnTo>
                  <a:pt x="4124739" y="4797753"/>
                </a:lnTo>
                <a:lnTo>
                  <a:pt x="3896139" y="4678484"/>
                </a:lnTo>
                <a:lnTo>
                  <a:pt x="3836504" y="4598970"/>
                </a:lnTo>
                <a:lnTo>
                  <a:pt x="3747052" y="4598970"/>
                </a:lnTo>
                <a:lnTo>
                  <a:pt x="3637722" y="4420066"/>
                </a:lnTo>
                <a:lnTo>
                  <a:pt x="3568148" y="4449884"/>
                </a:lnTo>
                <a:lnTo>
                  <a:pt x="3319669" y="4082136"/>
                </a:lnTo>
                <a:lnTo>
                  <a:pt x="3399182" y="3952927"/>
                </a:lnTo>
                <a:lnTo>
                  <a:pt x="3180522" y="3793901"/>
                </a:lnTo>
                <a:lnTo>
                  <a:pt x="3180522" y="3634875"/>
                </a:lnTo>
                <a:lnTo>
                  <a:pt x="3309730" y="3764084"/>
                </a:lnTo>
                <a:lnTo>
                  <a:pt x="3379304" y="3575240"/>
                </a:lnTo>
                <a:lnTo>
                  <a:pt x="3488635" y="3545423"/>
                </a:lnTo>
                <a:lnTo>
                  <a:pt x="3568148" y="3575240"/>
                </a:lnTo>
                <a:lnTo>
                  <a:pt x="3657600" y="3485788"/>
                </a:lnTo>
                <a:lnTo>
                  <a:pt x="3747052" y="3475849"/>
                </a:lnTo>
                <a:lnTo>
                  <a:pt x="3836504" y="3376457"/>
                </a:lnTo>
                <a:lnTo>
                  <a:pt x="3886200" y="3416214"/>
                </a:lnTo>
                <a:lnTo>
                  <a:pt x="3945835" y="3296944"/>
                </a:lnTo>
                <a:lnTo>
                  <a:pt x="4035287" y="3277066"/>
                </a:lnTo>
                <a:lnTo>
                  <a:pt x="4323522" y="3147857"/>
                </a:lnTo>
                <a:lnTo>
                  <a:pt x="4244008" y="3058405"/>
                </a:lnTo>
                <a:lnTo>
                  <a:pt x="4293704" y="3058405"/>
                </a:lnTo>
                <a:lnTo>
                  <a:pt x="4403035" y="3038527"/>
                </a:lnTo>
                <a:lnTo>
                  <a:pt x="4442791" y="3167736"/>
                </a:lnTo>
                <a:lnTo>
                  <a:pt x="4522304" y="3177675"/>
                </a:lnTo>
                <a:lnTo>
                  <a:pt x="4611756" y="2809927"/>
                </a:lnTo>
                <a:lnTo>
                  <a:pt x="4542182" y="2640962"/>
                </a:lnTo>
                <a:lnTo>
                  <a:pt x="4412974" y="2581327"/>
                </a:lnTo>
                <a:lnTo>
                  <a:pt x="4422913" y="2551510"/>
                </a:lnTo>
                <a:lnTo>
                  <a:pt x="4373217" y="2392484"/>
                </a:lnTo>
                <a:lnTo>
                  <a:pt x="4393095" y="2273214"/>
                </a:lnTo>
                <a:lnTo>
                  <a:pt x="4422913" y="2054553"/>
                </a:lnTo>
                <a:lnTo>
                  <a:pt x="4323522" y="1965101"/>
                </a:lnTo>
                <a:lnTo>
                  <a:pt x="4323522" y="1786197"/>
                </a:lnTo>
                <a:lnTo>
                  <a:pt x="4154556" y="1647049"/>
                </a:lnTo>
                <a:lnTo>
                  <a:pt x="4055165" y="1617231"/>
                </a:lnTo>
                <a:lnTo>
                  <a:pt x="4134678" y="1497962"/>
                </a:lnTo>
                <a:lnTo>
                  <a:pt x="4214191" y="1348875"/>
                </a:lnTo>
                <a:lnTo>
                  <a:pt x="4204252" y="1169970"/>
                </a:lnTo>
                <a:lnTo>
                  <a:pt x="4134678" y="881736"/>
                </a:lnTo>
                <a:lnTo>
                  <a:pt x="3995530" y="861857"/>
                </a:lnTo>
                <a:lnTo>
                  <a:pt x="3906078" y="802223"/>
                </a:lnTo>
                <a:lnTo>
                  <a:pt x="3846443" y="603440"/>
                </a:lnTo>
                <a:lnTo>
                  <a:pt x="3796748" y="523927"/>
                </a:lnTo>
                <a:lnTo>
                  <a:pt x="3677478" y="583562"/>
                </a:lnTo>
                <a:lnTo>
                  <a:pt x="3667539" y="494110"/>
                </a:lnTo>
                <a:lnTo>
                  <a:pt x="3578087" y="474231"/>
                </a:lnTo>
                <a:lnTo>
                  <a:pt x="3528391" y="345023"/>
                </a:lnTo>
                <a:lnTo>
                  <a:pt x="3329608" y="404657"/>
                </a:lnTo>
                <a:lnTo>
                  <a:pt x="3240156" y="484170"/>
                </a:lnTo>
                <a:lnTo>
                  <a:pt x="3230215" y="47423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 cmpd="sng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en-GB" dirty="0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400910" y="4424036"/>
            <a:ext cx="914213" cy="298114"/>
          </a:xfrm>
          <a:prstGeom prst="rect">
            <a:avLst/>
          </a:prstGeom>
          <a:solidFill>
            <a:srgbClr val="BBE0E3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Freiburg</a:t>
            </a:r>
            <a:endParaRPr lang="en-US" altLang="en-US" sz="1600" b="1" dirty="0"/>
          </a:p>
        </p:txBody>
      </p:sp>
      <p:pic>
        <p:nvPicPr>
          <p:cNvPr id="21" name="Picture 6" descr="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21" y="4169677"/>
            <a:ext cx="641089" cy="5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 descr="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66" y="3833891"/>
            <a:ext cx="641089" cy="5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501869" y="3515556"/>
            <a:ext cx="1128554" cy="282344"/>
          </a:xfrm>
          <a:prstGeom prst="rect">
            <a:avLst/>
          </a:prstGeom>
          <a:solidFill>
            <a:srgbClr val="BBE0E3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STUTTGART</a:t>
            </a:r>
            <a:endParaRPr lang="en-US" altLang="en-US" sz="1400" b="1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1450" y="4324801"/>
            <a:ext cx="2255188" cy="731520"/>
          </a:xfrm>
        </p:spPr>
      </p:pic>
      <p:pic>
        <p:nvPicPr>
          <p:cNvPr id="34" name="Content Placeholder 1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077" y="4295796"/>
            <a:ext cx="1828800" cy="7895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9200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61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pic>
        <p:nvPicPr>
          <p:cNvPr id="46" name="Picture Placeholder 45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7033" b="17033"/>
          <a:stretch>
            <a:fillRect/>
          </a:stretch>
        </p:blipFill>
        <p:spPr>
          <a:xfrm>
            <a:off x="482226" y="1349833"/>
            <a:ext cx="1097280" cy="1097280"/>
          </a:xfrm>
        </p:spPr>
      </p:pic>
      <p:sp>
        <p:nvSpPr>
          <p:cNvPr id="40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1818000" y="1480432"/>
            <a:ext cx="2531262" cy="818802"/>
          </a:xfrm>
        </p:spPr>
        <p:txBody>
          <a:bodyPr/>
          <a:lstStyle/>
          <a:p>
            <a:r>
              <a:rPr lang="en-US" b="1" dirty="0"/>
              <a:t>Prof. Dr. Daniel Weiskopf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pic>
        <p:nvPicPr>
          <p:cNvPr id="48" name="Picture Placeholder 4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4286" b="14286"/>
          <a:stretch>
            <a:fillRect/>
          </a:stretch>
        </p:blipFill>
        <p:spPr>
          <a:xfrm>
            <a:off x="468000" y="2665239"/>
            <a:ext cx="1097287" cy="1097280"/>
          </a:xfrm>
        </p:spPr>
      </p:pic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1803399" y="2795725"/>
            <a:ext cx="2531262" cy="818802"/>
          </a:xfrm>
        </p:spPr>
        <p:txBody>
          <a:bodyPr/>
          <a:lstStyle/>
          <a:p>
            <a:r>
              <a:rPr lang="en-US" b="1" dirty="0"/>
              <a:t>Dipl.-Inf. Rudolf Netzel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pic>
        <p:nvPicPr>
          <p:cNvPr id="50" name="Picture Placeholder 49"/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1240" b="11240"/>
          <a:stretch>
            <a:fillRect/>
          </a:stretch>
        </p:blipFill>
        <p:spPr>
          <a:xfrm>
            <a:off x="482600" y="3995738"/>
            <a:ext cx="1096963" cy="1096962"/>
          </a:xfrm>
        </p:spPr>
      </p:pic>
      <p:sp>
        <p:nvSpPr>
          <p:cNvPr id="44" name="Text Placeholder 43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2531262" cy="818802"/>
          </a:xfrm>
        </p:spPr>
        <p:txBody>
          <a:bodyPr/>
          <a:lstStyle/>
          <a:p>
            <a:r>
              <a:rPr lang="en-US" b="1" dirty="0"/>
              <a:t>Dipl.-Inf. Nils Rodrigues</a:t>
            </a:r>
          </a:p>
          <a:p>
            <a:r>
              <a:rPr lang="en-US" b="1" dirty="0"/>
              <a:t>VISUS</a:t>
            </a:r>
            <a:r>
              <a:rPr lang="en-US" dirty="0"/>
              <a:t> University of Stuttgart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Under the supervision of  </a:t>
            </a:r>
          </a:p>
        </p:txBody>
      </p:sp>
      <p:pic>
        <p:nvPicPr>
          <p:cNvPr id="52" name="Picture Placeholder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28" y="1346800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3" name="Text Placeholder 39"/>
          <p:cNvSpPr txBox="1">
            <a:spLocks/>
          </p:cNvSpPr>
          <p:nvPr/>
        </p:nvSpPr>
        <p:spPr>
          <a:xfrm>
            <a:off x="6144426" y="1603158"/>
            <a:ext cx="2531262" cy="818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Prof. Dr.-</a:t>
            </a:r>
            <a:r>
              <a:rPr lang="en-US" b="1" dirty="0" err="1"/>
              <a:t>Ing</a:t>
            </a:r>
            <a:r>
              <a:rPr lang="en-US" b="1" dirty="0"/>
              <a:t> Bruno Burger</a:t>
            </a:r>
          </a:p>
          <a:p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b="1" dirty="0"/>
              <a:t>ISE</a:t>
            </a:r>
            <a:br>
              <a:rPr lang="en-US" dirty="0"/>
            </a:br>
            <a:endParaRPr lang="en-US" dirty="0"/>
          </a:p>
        </p:txBody>
      </p:sp>
      <p:sp>
        <p:nvSpPr>
          <p:cNvPr id="55" name="Text Placeholder 39"/>
          <p:cNvSpPr txBox="1">
            <a:spLocks/>
          </p:cNvSpPr>
          <p:nvPr/>
        </p:nvSpPr>
        <p:spPr>
          <a:xfrm>
            <a:off x="6144426" y="2804478"/>
            <a:ext cx="2531262" cy="8188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Dipl.-Inf. Alexander Schultz</a:t>
            </a:r>
          </a:p>
          <a:p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b="1" dirty="0"/>
              <a:t>ISE</a:t>
            </a:r>
          </a:p>
        </p:txBody>
      </p:sp>
      <p:pic>
        <p:nvPicPr>
          <p:cNvPr id="56" name="Picture Placeholder 45" descr="User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3428" y="2665239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26" y="809197"/>
            <a:ext cx="1371600" cy="40572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48" y="821062"/>
            <a:ext cx="1463040" cy="4745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8" name="Content Placeholder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56748" y="5418293"/>
            <a:ext cx="223837" cy="125412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sp>
        <p:nvSpPr>
          <p:cNvPr id="18" name="Title 37"/>
          <p:cNvSpPr txBox="1">
            <a:spLocks/>
          </p:cNvSpPr>
          <p:nvPr/>
        </p:nvSpPr>
        <p:spPr>
          <a:xfrm>
            <a:off x="468313" y="334577"/>
            <a:ext cx="8207375" cy="2782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Project Title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55121" y="1769354"/>
            <a:ext cx="3833446" cy="4446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Online 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69934" y="2670690"/>
            <a:ext cx="4203817" cy="4947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German Power Plants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8483" y="2214000"/>
            <a:ext cx="42672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of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69506" y="3078052"/>
            <a:ext cx="804672" cy="499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and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613" y="3622094"/>
            <a:ext cx="3228457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Their Production</a:t>
            </a:r>
          </a:p>
        </p:txBody>
      </p:sp>
      <p:pic>
        <p:nvPicPr>
          <p:cNvPr id="32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48" name="Arrow: Bent-Up 47"/>
          <p:cNvSpPr/>
          <p:nvPr/>
        </p:nvSpPr>
        <p:spPr>
          <a:xfrm rot="5400000">
            <a:off x="4177948" y="3832093"/>
            <a:ext cx="1737343" cy="640080"/>
          </a:xfrm>
          <a:prstGeom prst="bentUpArrow">
            <a:avLst>
              <a:gd name="adj1" fmla="val 25000"/>
              <a:gd name="adj2" fmla="val 22135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Arrow: Bent-Up 48"/>
          <p:cNvSpPr/>
          <p:nvPr/>
        </p:nvSpPr>
        <p:spPr>
          <a:xfrm rot="10800000" flipH="1">
            <a:off x="4453795" y="1019719"/>
            <a:ext cx="457200" cy="1687632"/>
          </a:xfrm>
          <a:prstGeom prst="bentUpArrow">
            <a:avLst>
              <a:gd name="adj1" fmla="val 3513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7" y="792175"/>
            <a:ext cx="1828800" cy="2575771"/>
          </a:xfrm>
          <a:prstGeom prst="rect">
            <a:avLst/>
          </a:prstGeom>
          <a:ln>
            <a:noFill/>
          </a:ln>
          <a:effectLst>
            <a:outerShdw blurRad="127000" dist="139700" dir="2700000" sx="1000" sy="1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73" y="3192013"/>
            <a:ext cx="2754454" cy="192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12700" sx="1000" sy="1000" algn="ctr" rotWithShape="0">
              <a:srgbClr val="000000">
                <a:alpha val="43137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03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3976 -0.16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7" y="-808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6788 0.1752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4" grpId="1"/>
      <p:bldP spid="26" grpId="0"/>
      <p:bldP spid="29" grpId="0"/>
      <p:bldP spid="29" grpId="1"/>
      <p:bldP spid="30" grpId="0"/>
      <p:bldP spid="30" grpId="1"/>
      <p:bldP spid="31" grpId="0"/>
      <p:bldP spid="31" grpId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5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365408" y="293130"/>
            <a:ext cx="8207375" cy="27829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Outline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46362875"/>
              </p:ext>
            </p:extLst>
          </p:nvPr>
        </p:nvGraphicFramePr>
        <p:xfrm>
          <a:off x="516221" y="894249"/>
          <a:ext cx="662753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238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5" name="Content Placeholder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365408" y="293130"/>
            <a:ext cx="8207375" cy="27829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Outline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68000" y="1019801"/>
            <a:ext cx="3339912" cy="822960"/>
            <a:chOff x="468000" y="1280159"/>
            <a:chExt cx="3223890" cy="741054"/>
          </a:xfrm>
        </p:grpSpPr>
        <p:sp>
          <p:nvSpPr>
            <p:cNvPr id="19" name="Rectangle 18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0" name="Flowchart: Terminator 19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24678" y="1280565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-701305" y="1123766"/>
            <a:ext cx="640080" cy="640080"/>
            <a:chOff x="2266989" y="1116680"/>
            <a:chExt cx="640080" cy="640080"/>
          </a:xfrm>
        </p:grpSpPr>
        <p:sp>
          <p:nvSpPr>
            <p:cNvPr id="48" name="Oval 47"/>
            <p:cNvSpPr/>
            <p:nvPr/>
          </p:nvSpPr>
          <p:spPr>
            <a:xfrm>
              <a:off x="2266989" y="1116680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30" name="Shape 1787"/>
            <p:cNvGrpSpPr/>
            <p:nvPr/>
          </p:nvGrpSpPr>
          <p:grpSpPr>
            <a:xfrm>
              <a:off x="2458172" y="1257667"/>
              <a:ext cx="286155" cy="346340"/>
              <a:chOff x="584925" y="922575"/>
              <a:chExt cx="415200" cy="502525"/>
            </a:xfrm>
            <a:solidFill>
              <a:schemeClr val="accent1"/>
            </a:solidFill>
          </p:grpSpPr>
          <p:sp>
            <p:nvSpPr>
              <p:cNvPr id="31" name="Shape 1788"/>
              <p:cNvSpPr/>
              <p:nvPr/>
            </p:nvSpPr>
            <p:spPr>
              <a:xfrm>
                <a:off x="584925" y="961025"/>
                <a:ext cx="378575" cy="464075"/>
              </a:xfrm>
              <a:custGeom>
                <a:avLst/>
                <a:gdLst/>
                <a:ahLst/>
                <a:cxnLst/>
                <a:rect l="0" t="0" r="0" b="0"/>
                <a:pathLst>
                  <a:path w="15143" h="18563" extrusionOk="0">
                    <a:moveTo>
                      <a:pt x="782" y="1"/>
                    </a:moveTo>
                    <a:lnTo>
                      <a:pt x="635" y="25"/>
                    </a:lnTo>
                    <a:lnTo>
                      <a:pt x="489" y="50"/>
                    </a:lnTo>
                    <a:lnTo>
                      <a:pt x="342" y="123"/>
                    </a:lnTo>
                    <a:lnTo>
                      <a:pt x="220" y="196"/>
                    </a:lnTo>
                    <a:lnTo>
                      <a:pt x="122" y="294"/>
                    </a:lnTo>
                    <a:lnTo>
                      <a:pt x="73" y="416"/>
                    </a:lnTo>
                    <a:lnTo>
                      <a:pt x="24" y="563"/>
                    </a:lnTo>
                    <a:lnTo>
                      <a:pt x="0" y="709"/>
                    </a:lnTo>
                    <a:lnTo>
                      <a:pt x="0" y="17708"/>
                    </a:lnTo>
                    <a:lnTo>
                      <a:pt x="24" y="17879"/>
                    </a:lnTo>
                    <a:lnTo>
                      <a:pt x="73" y="18025"/>
                    </a:lnTo>
                    <a:lnTo>
                      <a:pt x="122" y="18172"/>
                    </a:lnTo>
                    <a:lnTo>
                      <a:pt x="220" y="18294"/>
                    </a:lnTo>
                    <a:lnTo>
                      <a:pt x="342" y="18416"/>
                    </a:lnTo>
                    <a:lnTo>
                      <a:pt x="489" y="18489"/>
                    </a:lnTo>
                    <a:lnTo>
                      <a:pt x="635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8"/>
                    </a:lnTo>
                    <a:lnTo>
                      <a:pt x="14654" y="18489"/>
                    </a:lnTo>
                    <a:lnTo>
                      <a:pt x="14800" y="18416"/>
                    </a:lnTo>
                    <a:lnTo>
                      <a:pt x="14923" y="18294"/>
                    </a:lnTo>
                    <a:lnTo>
                      <a:pt x="15020" y="18172"/>
                    </a:lnTo>
                    <a:lnTo>
                      <a:pt x="15069" y="18025"/>
                    </a:lnTo>
                    <a:lnTo>
                      <a:pt x="15118" y="17879"/>
                    </a:lnTo>
                    <a:lnTo>
                      <a:pt x="15142" y="17708"/>
                    </a:lnTo>
                    <a:lnTo>
                      <a:pt x="15142" y="17586"/>
                    </a:lnTo>
                    <a:lnTo>
                      <a:pt x="1759" y="17586"/>
                    </a:lnTo>
                    <a:lnTo>
                      <a:pt x="1612" y="17561"/>
                    </a:lnTo>
                    <a:lnTo>
                      <a:pt x="1465" y="17512"/>
                    </a:lnTo>
                    <a:lnTo>
                      <a:pt x="1319" y="17439"/>
                    </a:lnTo>
                    <a:lnTo>
                      <a:pt x="1197" y="17317"/>
                    </a:lnTo>
                    <a:lnTo>
                      <a:pt x="1099" y="17195"/>
                    </a:lnTo>
                    <a:lnTo>
                      <a:pt x="1050" y="17048"/>
                    </a:lnTo>
                    <a:lnTo>
                      <a:pt x="1001" y="16902"/>
                    </a:lnTo>
                    <a:lnTo>
                      <a:pt x="977" y="16731"/>
                    </a:lnTo>
                    <a:lnTo>
                      <a:pt x="97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1789"/>
              <p:cNvSpPr/>
              <p:nvPr/>
            </p:nvSpPr>
            <p:spPr>
              <a:xfrm>
                <a:off x="621550" y="922575"/>
                <a:ext cx="378575" cy="464050"/>
              </a:xfrm>
              <a:custGeom>
                <a:avLst/>
                <a:gdLst/>
                <a:ahLst/>
                <a:cxnLst/>
                <a:rect l="0" t="0" r="0" b="0"/>
                <a:pathLst>
                  <a:path w="15143" h="18562" extrusionOk="0">
                    <a:moveTo>
                      <a:pt x="13140" y="6472"/>
                    </a:moveTo>
                    <a:lnTo>
                      <a:pt x="13238" y="6497"/>
                    </a:lnTo>
                    <a:lnTo>
                      <a:pt x="13311" y="6546"/>
                    </a:lnTo>
                    <a:lnTo>
                      <a:pt x="13360" y="6619"/>
                    </a:lnTo>
                    <a:lnTo>
                      <a:pt x="13384" y="6717"/>
                    </a:lnTo>
                    <a:lnTo>
                      <a:pt x="13360" y="6814"/>
                    </a:lnTo>
                    <a:lnTo>
                      <a:pt x="13311" y="6888"/>
                    </a:lnTo>
                    <a:lnTo>
                      <a:pt x="13238" y="6936"/>
                    </a:lnTo>
                    <a:lnTo>
                      <a:pt x="13140" y="6961"/>
                    </a:lnTo>
                    <a:lnTo>
                      <a:pt x="2003" y="6961"/>
                    </a:lnTo>
                    <a:lnTo>
                      <a:pt x="1905" y="6936"/>
                    </a:lnTo>
                    <a:lnTo>
                      <a:pt x="1832" y="6888"/>
                    </a:lnTo>
                    <a:lnTo>
                      <a:pt x="1783" y="6814"/>
                    </a:lnTo>
                    <a:lnTo>
                      <a:pt x="1759" y="6717"/>
                    </a:lnTo>
                    <a:lnTo>
                      <a:pt x="1783" y="6619"/>
                    </a:lnTo>
                    <a:lnTo>
                      <a:pt x="1832" y="6546"/>
                    </a:lnTo>
                    <a:lnTo>
                      <a:pt x="1905" y="6497"/>
                    </a:lnTo>
                    <a:lnTo>
                      <a:pt x="2003" y="6472"/>
                    </a:lnTo>
                    <a:close/>
                    <a:moveTo>
                      <a:pt x="13238" y="8793"/>
                    </a:moveTo>
                    <a:lnTo>
                      <a:pt x="13311" y="8866"/>
                    </a:lnTo>
                    <a:lnTo>
                      <a:pt x="13360" y="8939"/>
                    </a:lnTo>
                    <a:lnTo>
                      <a:pt x="13384" y="9037"/>
                    </a:lnTo>
                    <a:lnTo>
                      <a:pt x="13360" y="9135"/>
                    </a:lnTo>
                    <a:lnTo>
                      <a:pt x="13311" y="9208"/>
                    </a:lnTo>
                    <a:lnTo>
                      <a:pt x="13238" y="9257"/>
                    </a:lnTo>
                    <a:lnTo>
                      <a:pt x="13140" y="9281"/>
                    </a:lnTo>
                    <a:lnTo>
                      <a:pt x="2003" y="9281"/>
                    </a:lnTo>
                    <a:lnTo>
                      <a:pt x="1905" y="9257"/>
                    </a:lnTo>
                    <a:lnTo>
                      <a:pt x="1832" y="9208"/>
                    </a:lnTo>
                    <a:lnTo>
                      <a:pt x="1783" y="9135"/>
                    </a:lnTo>
                    <a:lnTo>
                      <a:pt x="1759" y="9037"/>
                    </a:lnTo>
                    <a:lnTo>
                      <a:pt x="1783" y="8939"/>
                    </a:lnTo>
                    <a:lnTo>
                      <a:pt x="1832" y="8866"/>
                    </a:lnTo>
                    <a:lnTo>
                      <a:pt x="1905" y="8793"/>
                    </a:lnTo>
                    <a:close/>
                    <a:moveTo>
                      <a:pt x="13140" y="11088"/>
                    </a:moveTo>
                    <a:lnTo>
                      <a:pt x="13238" y="11113"/>
                    </a:lnTo>
                    <a:lnTo>
                      <a:pt x="13311" y="11162"/>
                    </a:lnTo>
                    <a:lnTo>
                      <a:pt x="13360" y="11235"/>
                    </a:lnTo>
                    <a:lnTo>
                      <a:pt x="13384" y="11333"/>
                    </a:lnTo>
                    <a:lnTo>
                      <a:pt x="13360" y="11430"/>
                    </a:lnTo>
                    <a:lnTo>
                      <a:pt x="13311" y="11504"/>
                    </a:lnTo>
                    <a:lnTo>
                      <a:pt x="13238" y="11552"/>
                    </a:lnTo>
                    <a:lnTo>
                      <a:pt x="13140" y="11577"/>
                    </a:lnTo>
                    <a:lnTo>
                      <a:pt x="2003" y="11577"/>
                    </a:lnTo>
                    <a:lnTo>
                      <a:pt x="1905" y="11552"/>
                    </a:lnTo>
                    <a:lnTo>
                      <a:pt x="1832" y="11504"/>
                    </a:lnTo>
                    <a:lnTo>
                      <a:pt x="1783" y="11430"/>
                    </a:lnTo>
                    <a:lnTo>
                      <a:pt x="1759" y="11333"/>
                    </a:lnTo>
                    <a:lnTo>
                      <a:pt x="1783" y="11235"/>
                    </a:lnTo>
                    <a:lnTo>
                      <a:pt x="1832" y="11162"/>
                    </a:lnTo>
                    <a:lnTo>
                      <a:pt x="1905" y="11113"/>
                    </a:lnTo>
                    <a:lnTo>
                      <a:pt x="2003" y="11088"/>
                    </a:lnTo>
                    <a:close/>
                    <a:moveTo>
                      <a:pt x="8255" y="13409"/>
                    </a:moveTo>
                    <a:lnTo>
                      <a:pt x="8353" y="13433"/>
                    </a:lnTo>
                    <a:lnTo>
                      <a:pt x="8426" y="13482"/>
                    </a:lnTo>
                    <a:lnTo>
                      <a:pt x="8475" y="13555"/>
                    </a:lnTo>
                    <a:lnTo>
                      <a:pt x="8500" y="13653"/>
                    </a:lnTo>
                    <a:lnTo>
                      <a:pt x="8475" y="13750"/>
                    </a:lnTo>
                    <a:lnTo>
                      <a:pt x="8426" y="13824"/>
                    </a:lnTo>
                    <a:lnTo>
                      <a:pt x="8353" y="13873"/>
                    </a:lnTo>
                    <a:lnTo>
                      <a:pt x="8255" y="13897"/>
                    </a:lnTo>
                    <a:lnTo>
                      <a:pt x="2003" y="13897"/>
                    </a:lnTo>
                    <a:lnTo>
                      <a:pt x="1905" y="13873"/>
                    </a:lnTo>
                    <a:lnTo>
                      <a:pt x="1832" y="13824"/>
                    </a:lnTo>
                    <a:lnTo>
                      <a:pt x="1783" y="13750"/>
                    </a:lnTo>
                    <a:lnTo>
                      <a:pt x="1759" y="13653"/>
                    </a:lnTo>
                    <a:lnTo>
                      <a:pt x="1783" y="13555"/>
                    </a:lnTo>
                    <a:lnTo>
                      <a:pt x="1832" y="13482"/>
                    </a:lnTo>
                    <a:lnTo>
                      <a:pt x="1905" y="13433"/>
                    </a:lnTo>
                    <a:lnTo>
                      <a:pt x="2003" y="13409"/>
                    </a:lnTo>
                    <a:close/>
                    <a:moveTo>
                      <a:pt x="635" y="0"/>
                    </a:moveTo>
                    <a:lnTo>
                      <a:pt x="489" y="49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3" y="342"/>
                    </a:lnTo>
                    <a:lnTo>
                      <a:pt x="74" y="464"/>
                    </a:lnTo>
                    <a:lnTo>
                      <a:pt x="25" y="611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5" y="17927"/>
                    </a:lnTo>
                    <a:lnTo>
                      <a:pt x="74" y="18073"/>
                    </a:lnTo>
                    <a:lnTo>
                      <a:pt x="123" y="18195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95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5" y="3835"/>
                    </a:lnTo>
                    <a:lnTo>
                      <a:pt x="12065" y="3761"/>
                    </a:lnTo>
                    <a:lnTo>
                      <a:pt x="11846" y="3639"/>
                    </a:lnTo>
                    <a:lnTo>
                      <a:pt x="11650" y="3468"/>
                    </a:lnTo>
                    <a:lnTo>
                      <a:pt x="11504" y="3297"/>
                    </a:lnTo>
                    <a:lnTo>
                      <a:pt x="11382" y="3078"/>
                    </a:lnTo>
                    <a:lnTo>
                      <a:pt x="11308" y="2833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33" name="Shape 1790"/>
              <p:cNvSpPr/>
              <p:nvPr/>
            </p:nvSpPr>
            <p:spPr>
              <a:xfrm>
                <a:off x="915850" y="922575"/>
                <a:ext cx="84275" cy="84275"/>
              </a:xfrm>
              <a:custGeom>
                <a:avLst/>
                <a:gdLst/>
                <a:ahLst/>
                <a:cxnLst/>
                <a:rect l="0" t="0" r="0" b="0"/>
                <a:pathLst>
                  <a:path w="3371" h="3371" extrusionOk="0">
                    <a:moveTo>
                      <a:pt x="0" y="0"/>
                    </a:moveTo>
                    <a:lnTo>
                      <a:pt x="0" y="2589"/>
                    </a:lnTo>
                    <a:lnTo>
                      <a:pt x="0" y="2736"/>
                    </a:lnTo>
                    <a:lnTo>
                      <a:pt x="49" y="2882"/>
                    </a:lnTo>
                    <a:lnTo>
                      <a:pt x="122" y="3029"/>
                    </a:lnTo>
                    <a:lnTo>
                      <a:pt x="220" y="3126"/>
                    </a:lnTo>
                    <a:lnTo>
                      <a:pt x="342" y="3224"/>
                    </a:lnTo>
                    <a:lnTo>
                      <a:pt x="464" y="3297"/>
                    </a:lnTo>
                    <a:lnTo>
                      <a:pt x="611" y="3346"/>
                    </a:lnTo>
                    <a:lnTo>
                      <a:pt x="782" y="3371"/>
                    </a:lnTo>
                    <a:lnTo>
                      <a:pt x="3371" y="33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8000" y="2103523"/>
            <a:ext cx="3339912" cy="822960"/>
            <a:chOff x="468000" y="1280159"/>
            <a:chExt cx="3223890" cy="741054"/>
          </a:xfrm>
        </p:grpSpPr>
        <p:sp>
          <p:nvSpPr>
            <p:cNvPr id="56" name="Rectangle 55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57" name="Flowchart: Terminator 56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24678" y="2364287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Tools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-701305" y="2207488"/>
            <a:ext cx="640080" cy="640080"/>
            <a:chOff x="-701305" y="2207488"/>
            <a:chExt cx="640080" cy="640080"/>
          </a:xfrm>
        </p:grpSpPr>
        <p:sp>
          <p:nvSpPr>
            <p:cNvPr id="60" name="Oval 59"/>
            <p:cNvSpPr/>
            <p:nvPr/>
          </p:nvSpPr>
          <p:spPr>
            <a:xfrm>
              <a:off x="-701305" y="2207488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9" name="Graphic 68" descr="Tools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609865" y="2301422"/>
              <a:ext cx="457200" cy="457200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468000" y="3187244"/>
            <a:ext cx="3339912" cy="822960"/>
            <a:chOff x="468000" y="1280159"/>
            <a:chExt cx="3223890" cy="741054"/>
          </a:xfrm>
        </p:grpSpPr>
        <p:sp>
          <p:nvSpPr>
            <p:cNvPr id="85" name="Rectangle 8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86" name="Flowchart: Terminator 8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24678" y="3448008"/>
            <a:ext cx="1555193" cy="3314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Architecture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-701305" y="3291209"/>
            <a:ext cx="640080" cy="640080"/>
            <a:chOff x="-701305" y="3291209"/>
            <a:chExt cx="640080" cy="640080"/>
          </a:xfrm>
        </p:grpSpPr>
        <p:sp>
          <p:nvSpPr>
            <p:cNvPr id="89" name="Oval 88"/>
            <p:cNvSpPr/>
            <p:nvPr/>
          </p:nvSpPr>
          <p:spPr>
            <a:xfrm>
              <a:off x="-701305" y="3291209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92" name="Graphic 91" descr="Gears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655585" y="3336929"/>
              <a:ext cx="548640" cy="54864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 rot="10800000">
            <a:off x="5274863" y="1013184"/>
            <a:ext cx="3339912" cy="822960"/>
            <a:chOff x="468000" y="1280159"/>
            <a:chExt cx="3223890" cy="741054"/>
          </a:xfrm>
        </p:grpSpPr>
        <p:sp>
          <p:nvSpPr>
            <p:cNvPr id="95" name="Rectangle 9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96" name="Flowchart: Terminator 9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7862863" y="1273943"/>
            <a:ext cx="615069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MAP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313414" y="1100841"/>
            <a:ext cx="640080" cy="640080"/>
            <a:chOff x="9313414" y="1100841"/>
            <a:chExt cx="640080" cy="640080"/>
          </a:xfrm>
        </p:grpSpPr>
        <p:sp>
          <p:nvSpPr>
            <p:cNvPr id="99" name="Oval 98"/>
            <p:cNvSpPr/>
            <p:nvPr/>
          </p:nvSpPr>
          <p:spPr>
            <a:xfrm rot="10800000">
              <a:off x="9313414" y="1100841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2" name="Freeform 302"/>
            <p:cNvSpPr>
              <a:spLocks/>
            </p:cNvSpPr>
            <p:nvPr/>
          </p:nvSpPr>
          <p:spPr bwMode="auto">
            <a:xfrm>
              <a:off x="9450574" y="1192281"/>
              <a:ext cx="365760" cy="457200"/>
            </a:xfrm>
            <a:custGeom>
              <a:avLst/>
              <a:gdLst>
                <a:gd name="T0" fmla="*/ 2632 w 2711"/>
                <a:gd name="T1" fmla="*/ 1437 h 3652"/>
                <a:gd name="T2" fmla="*/ 2546 w 2711"/>
                <a:gd name="T3" fmla="*/ 839 h 3652"/>
                <a:gd name="T4" fmla="*/ 2470 w 2711"/>
                <a:gd name="T5" fmla="*/ 664 h 3652"/>
                <a:gd name="T6" fmla="*/ 2287 w 2711"/>
                <a:gd name="T7" fmla="*/ 580 h 3652"/>
                <a:gd name="T8" fmla="*/ 2316 w 2711"/>
                <a:gd name="T9" fmla="*/ 490 h 3652"/>
                <a:gd name="T10" fmla="*/ 2232 w 2711"/>
                <a:gd name="T11" fmla="*/ 461 h 3652"/>
                <a:gd name="T12" fmla="*/ 2117 w 2711"/>
                <a:gd name="T13" fmla="*/ 349 h 3652"/>
                <a:gd name="T14" fmla="*/ 1985 w 2711"/>
                <a:gd name="T15" fmla="*/ 344 h 3652"/>
                <a:gd name="T16" fmla="*/ 1934 w 2711"/>
                <a:gd name="T17" fmla="*/ 350 h 3652"/>
                <a:gd name="T18" fmla="*/ 1920 w 2711"/>
                <a:gd name="T19" fmla="*/ 291 h 3652"/>
                <a:gd name="T20" fmla="*/ 1815 w 2711"/>
                <a:gd name="T21" fmla="*/ 408 h 3652"/>
                <a:gd name="T22" fmla="*/ 1616 w 2711"/>
                <a:gd name="T23" fmla="*/ 496 h 3652"/>
                <a:gd name="T24" fmla="*/ 1430 w 2711"/>
                <a:gd name="T25" fmla="*/ 568 h 3652"/>
                <a:gd name="T26" fmla="*/ 1462 w 2711"/>
                <a:gd name="T27" fmla="*/ 422 h 3652"/>
                <a:gd name="T28" fmla="*/ 1371 w 2711"/>
                <a:gd name="T29" fmla="*/ 359 h 3652"/>
                <a:gd name="T30" fmla="*/ 1210 w 2711"/>
                <a:gd name="T31" fmla="*/ 278 h 3652"/>
                <a:gd name="T32" fmla="*/ 1176 w 2711"/>
                <a:gd name="T33" fmla="*/ 145 h 3652"/>
                <a:gd name="T34" fmla="*/ 1010 w 2711"/>
                <a:gd name="T35" fmla="*/ 133 h 3652"/>
                <a:gd name="T36" fmla="*/ 782 w 2711"/>
                <a:gd name="T37" fmla="*/ 88 h 3652"/>
                <a:gd name="T38" fmla="*/ 718 w 2711"/>
                <a:gd name="T39" fmla="*/ 6 h 3652"/>
                <a:gd name="T40" fmla="*/ 695 w 2711"/>
                <a:gd name="T41" fmla="*/ 136 h 3652"/>
                <a:gd name="T42" fmla="*/ 792 w 2711"/>
                <a:gd name="T43" fmla="*/ 102 h 3652"/>
                <a:gd name="T44" fmla="*/ 874 w 2711"/>
                <a:gd name="T45" fmla="*/ 228 h 3652"/>
                <a:gd name="T46" fmla="*/ 817 w 2711"/>
                <a:gd name="T47" fmla="*/ 301 h 3652"/>
                <a:gd name="T48" fmla="*/ 851 w 2711"/>
                <a:gd name="T49" fmla="*/ 334 h 3652"/>
                <a:gd name="T50" fmla="*/ 902 w 2711"/>
                <a:gd name="T51" fmla="*/ 446 h 3652"/>
                <a:gd name="T52" fmla="*/ 859 w 2711"/>
                <a:gd name="T53" fmla="*/ 500 h 3652"/>
                <a:gd name="T54" fmla="*/ 1000 w 2711"/>
                <a:gd name="T55" fmla="*/ 604 h 3652"/>
                <a:gd name="T56" fmla="*/ 1124 w 2711"/>
                <a:gd name="T57" fmla="*/ 749 h 3652"/>
                <a:gd name="T58" fmla="*/ 984 w 2711"/>
                <a:gd name="T59" fmla="*/ 621 h 3652"/>
                <a:gd name="T60" fmla="*/ 728 w 2711"/>
                <a:gd name="T61" fmla="*/ 707 h 3652"/>
                <a:gd name="T62" fmla="*/ 752 w 2711"/>
                <a:gd name="T63" fmla="*/ 799 h 3652"/>
                <a:gd name="T64" fmla="*/ 709 w 2711"/>
                <a:gd name="T65" fmla="*/ 794 h 3652"/>
                <a:gd name="T66" fmla="*/ 627 w 2711"/>
                <a:gd name="T67" fmla="*/ 678 h 3652"/>
                <a:gd name="T68" fmla="*/ 325 w 2711"/>
                <a:gd name="T69" fmla="*/ 767 h 3652"/>
                <a:gd name="T70" fmla="*/ 379 w 2711"/>
                <a:gd name="T71" fmla="*/ 843 h 3652"/>
                <a:gd name="T72" fmla="*/ 442 w 2711"/>
                <a:gd name="T73" fmla="*/ 898 h 3652"/>
                <a:gd name="T74" fmla="*/ 373 w 2711"/>
                <a:gd name="T75" fmla="*/ 925 h 3652"/>
                <a:gd name="T76" fmla="*/ 311 w 2711"/>
                <a:gd name="T77" fmla="*/ 1361 h 3652"/>
                <a:gd name="T78" fmla="*/ 23 w 2711"/>
                <a:gd name="T79" fmla="*/ 1715 h 3652"/>
                <a:gd name="T80" fmla="*/ 37 w 2711"/>
                <a:gd name="T81" fmla="*/ 2084 h 3652"/>
                <a:gd name="T82" fmla="*/ 74 w 2711"/>
                <a:gd name="T83" fmla="*/ 2379 h 3652"/>
                <a:gd name="T84" fmla="*/ 237 w 2711"/>
                <a:gd name="T85" fmla="*/ 2803 h 3652"/>
                <a:gd name="T86" fmla="*/ 658 w 2711"/>
                <a:gd name="T87" fmla="*/ 2882 h 3652"/>
                <a:gd name="T88" fmla="*/ 507 w 2711"/>
                <a:gd name="T89" fmla="*/ 3242 h 3652"/>
                <a:gd name="T90" fmla="*/ 621 w 2711"/>
                <a:gd name="T91" fmla="*/ 3562 h 3652"/>
                <a:gd name="T92" fmla="*/ 847 w 2711"/>
                <a:gd name="T93" fmla="*/ 3510 h 3652"/>
                <a:gd name="T94" fmla="*/ 1034 w 2711"/>
                <a:gd name="T95" fmla="*/ 3499 h 3652"/>
                <a:gd name="T96" fmla="*/ 1180 w 2711"/>
                <a:gd name="T97" fmla="*/ 3556 h 3652"/>
                <a:gd name="T98" fmla="*/ 1372 w 2711"/>
                <a:gd name="T99" fmla="*/ 3568 h 3652"/>
                <a:gd name="T100" fmla="*/ 1726 w 2711"/>
                <a:gd name="T101" fmla="*/ 3516 h 3652"/>
                <a:gd name="T102" fmla="*/ 2122 w 2711"/>
                <a:gd name="T103" fmla="*/ 3481 h 3652"/>
                <a:gd name="T104" fmla="*/ 2248 w 2711"/>
                <a:gd name="T105" fmla="*/ 3206 h 3652"/>
                <a:gd name="T106" fmla="*/ 2227 w 2711"/>
                <a:gd name="T107" fmla="*/ 2923 h 3652"/>
                <a:gd name="T108" fmla="*/ 1961 w 2711"/>
                <a:gd name="T109" fmla="*/ 2504 h 3652"/>
                <a:gd name="T110" fmla="*/ 1929 w 2711"/>
                <a:gd name="T111" fmla="*/ 2319 h 3652"/>
                <a:gd name="T112" fmla="*/ 2362 w 2711"/>
                <a:gd name="T113" fmla="*/ 2076 h 3652"/>
                <a:gd name="T114" fmla="*/ 2642 w 2711"/>
                <a:gd name="T115" fmla="*/ 2056 h 3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3652">
                  <a:moveTo>
                    <a:pt x="2711" y="1803"/>
                  </a:moveTo>
                  <a:lnTo>
                    <a:pt x="2634" y="1657"/>
                  </a:lnTo>
                  <a:lnTo>
                    <a:pt x="2602" y="1538"/>
                  </a:lnTo>
                  <a:lnTo>
                    <a:pt x="2632" y="1437"/>
                  </a:lnTo>
                  <a:lnTo>
                    <a:pt x="2577" y="1322"/>
                  </a:lnTo>
                  <a:lnTo>
                    <a:pt x="2590" y="1180"/>
                  </a:lnTo>
                  <a:lnTo>
                    <a:pt x="2455" y="1067"/>
                  </a:lnTo>
                  <a:lnTo>
                    <a:pt x="2546" y="839"/>
                  </a:lnTo>
                  <a:lnTo>
                    <a:pt x="2541" y="671"/>
                  </a:lnTo>
                  <a:lnTo>
                    <a:pt x="2524" y="668"/>
                  </a:lnTo>
                  <a:lnTo>
                    <a:pt x="2497" y="641"/>
                  </a:lnTo>
                  <a:lnTo>
                    <a:pt x="2470" y="664"/>
                  </a:lnTo>
                  <a:lnTo>
                    <a:pt x="2454" y="624"/>
                  </a:lnTo>
                  <a:lnTo>
                    <a:pt x="2424" y="622"/>
                  </a:lnTo>
                  <a:lnTo>
                    <a:pt x="2380" y="625"/>
                  </a:lnTo>
                  <a:lnTo>
                    <a:pt x="2287" y="580"/>
                  </a:lnTo>
                  <a:lnTo>
                    <a:pt x="2316" y="563"/>
                  </a:lnTo>
                  <a:lnTo>
                    <a:pt x="2329" y="536"/>
                  </a:lnTo>
                  <a:lnTo>
                    <a:pt x="2295" y="500"/>
                  </a:lnTo>
                  <a:lnTo>
                    <a:pt x="2316" y="490"/>
                  </a:lnTo>
                  <a:lnTo>
                    <a:pt x="2292" y="481"/>
                  </a:lnTo>
                  <a:lnTo>
                    <a:pt x="2279" y="441"/>
                  </a:lnTo>
                  <a:lnTo>
                    <a:pt x="2242" y="437"/>
                  </a:lnTo>
                  <a:lnTo>
                    <a:pt x="2232" y="461"/>
                  </a:lnTo>
                  <a:lnTo>
                    <a:pt x="2205" y="422"/>
                  </a:lnTo>
                  <a:lnTo>
                    <a:pt x="2175" y="425"/>
                  </a:lnTo>
                  <a:lnTo>
                    <a:pt x="2158" y="405"/>
                  </a:lnTo>
                  <a:lnTo>
                    <a:pt x="2117" y="349"/>
                  </a:lnTo>
                  <a:lnTo>
                    <a:pt x="2074" y="302"/>
                  </a:lnTo>
                  <a:lnTo>
                    <a:pt x="2054" y="310"/>
                  </a:lnTo>
                  <a:lnTo>
                    <a:pt x="2044" y="334"/>
                  </a:lnTo>
                  <a:lnTo>
                    <a:pt x="1985" y="344"/>
                  </a:lnTo>
                  <a:lnTo>
                    <a:pt x="1931" y="407"/>
                  </a:lnTo>
                  <a:lnTo>
                    <a:pt x="1908" y="390"/>
                  </a:lnTo>
                  <a:lnTo>
                    <a:pt x="1904" y="367"/>
                  </a:lnTo>
                  <a:lnTo>
                    <a:pt x="1934" y="350"/>
                  </a:lnTo>
                  <a:lnTo>
                    <a:pt x="1947" y="305"/>
                  </a:lnTo>
                  <a:lnTo>
                    <a:pt x="2017" y="307"/>
                  </a:lnTo>
                  <a:lnTo>
                    <a:pt x="2017" y="290"/>
                  </a:lnTo>
                  <a:lnTo>
                    <a:pt x="1920" y="291"/>
                  </a:lnTo>
                  <a:lnTo>
                    <a:pt x="1861" y="358"/>
                  </a:lnTo>
                  <a:lnTo>
                    <a:pt x="1851" y="408"/>
                  </a:lnTo>
                  <a:lnTo>
                    <a:pt x="1805" y="435"/>
                  </a:lnTo>
                  <a:lnTo>
                    <a:pt x="1815" y="408"/>
                  </a:lnTo>
                  <a:lnTo>
                    <a:pt x="1778" y="395"/>
                  </a:lnTo>
                  <a:lnTo>
                    <a:pt x="1661" y="463"/>
                  </a:lnTo>
                  <a:lnTo>
                    <a:pt x="1659" y="500"/>
                  </a:lnTo>
                  <a:lnTo>
                    <a:pt x="1616" y="496"/>
                  </a:lnTo>
                  <a:lnTo>
                    <a:pt x="1629" y="553"/>
                  </a:lnTo>
                  <a:lnTo>
                    <a:pt x="1546" y="513"/>
                  </a:lnTo>
                  <a:lnTo>
                    <a:pt x="1470" y="527"/>
                  </a:lnTo>
                  <a:lnTo>
                    <a:pt x="1430" y="568"/>
                  </a:lnTo>
                  <a:lnTo>
                    <a:pt x="1406" y="561"/>
                  </a:lnTo>
                  <a:lnTo>
                    <a:pt x="1392" y="468"/>
                  </a:lnTo>
                  <a:lnTo>
                    <a:pt x="1439" y="442"/>
                  </a:lnTo>
                  <a:lnTo>
                    <a:pt x="1462" y="422"/>
                  </a:lnTo>
                  <a:lnTo>
                    <a:pt x="1504" y="338"/>
                  </a:lnTo>
                  <a:lnTo>
                    <a:pt x="1498" y="311"/>
                  </a:lnTo>
                  <a:lnTo>
                    <a:pt x="1404" y="332"/>
                  </a:lnTo>
                  <a:lnTo>
                    <a:pt x="1371" y="359"/>
                  </a:lnTo>
                  <a:lnTo>
                    <a:pt x="1307" y="307"/>
                  </a:lnTo>
                  <a:lnTo>
                    <a:pt x="1260" y="277"/>
                  </a:lnTo>
                  <a:lnTo>
                    <a:pt x="1231" y="330"/>
                  </a:lnTo>
                  <a:lnTo>
                    <a:pt x="1210" y="278"/>
                  </a:lnTo>
                  <a:lnTo>
                    <a:pt x="1133" y="261"/>
                  </a:lnTo>
                  <a:lnTo>
                    <a:pt x="1173" y="211"/>
                  </a:lnTo>
                  <a:lnTo>
                    <a:pt x="1179" y="175"/>
                  </a:lnTo>
                  <a:lnTo>
                    <a:pt x="1176" y="145"/>
                  </a:lnTo>
                  <a:lnTo>
                    <a:pt x="1156" y="112"/>
                  </a:lnTo>
                  <a:lnTo>
                    <a:pt x="1129" y="115"/>
                  </a:lnTo>
                  <a:lnTo>
                    <a:pt x="1075" y="96"/>
                  </a:lnTo>
                  <a:lnTo>
                    <a:pt x="1010" y="133"/>
                  </a:lnTo>
                  <a:lnTo>
                    <a:pt x="1029" y="100"/>
                  </a:lnTo>
                  <a:lnTo>
                    <a:pt x="933" y="129"/>
                  </a:lnTo>
                  <a:lnTo>
                    <a:pt x="822" y="75"/>
                  </a:lnTo>
                  <a:lnTo>
                    <a:pt x="782" y="88"/>
                  </a:lnTo>
                  <a:lnTo>
                    <a:pt x="759" y="100"/>
                  </a:lnTo>
                  <a:lnTo>
                    <a:pt x="725" y="66"/>
                  </a:lnTo>
                  <a:lnTo>
                    <a:pt x="718" y="29"/>
                  </a:lnTo>
                  <a:lnTo>
                    <a:pt x="718" y="6"/>
                  </a:lnTo>
                  <a:lnTo>
                    <a:pt x="698" y="0"/>
                  </a:lnTo>
                  <a:lnTo>
                    <a:pt x="685" y="46"/>
                  </a:lnTo>
                  <a:lnTo>
                    <a:pt x="685" y="100"/>
                  </a:lnTo>
                  <a:lnTo>
                    <a:pt x="695" y="136"/>
                  </a:lnTo>
                  <a:lnTo>
                    <a:pt x="702" y="126"/>
                  </a:lnTo>
                  <a:lnTo>
                    <a:pt x="709" y="90"/>
                  </a:lnTo>
                  <a:lnTo>
                    <a:pt x="752" y="110"/>
                  </a:lnTo>
                  <a:lnTo>
                    <a:pt x="792" y="102"/>
                  </a:lnTo>
                  <a:lnTo>
                    <a:pt x="816" y="125"/>
                  </a:lnTo>
                  <a:lnTo>
                    <a:pt x="832" y="162"/>
                  </a:lnTo>
                  <a:lnTo>
                    <a:pt x="836" y="191"/>
                  </a:lnTo>
                  <a:lnTo>
                    <a:pt x="874" y="228"/>
                  </a:lnTo>
                  <a:lnTo>
                    <a:pt x="907" y="253"/>
                  </a:lnTo>
                  <a:lnTo>
                    <a:pt x="887" y="293"/>
                  </a:lnTo>
                  <a:lnTo>
                    <a:pt x="850" y="291"/>
                  </a:lnTo>
                  <a:lnTo>
                    <a:pt x="817" y="301"/>
                  </a:lnTo>
                  <a:lnTo>
                    <a:pt x="795" y="331"/>
                  </a:lnTo>
                  <a:lnTo>
                    <a:pt x="805" y="367"/>
                  </a:lnTo>
                  <a:lnTo>
                    <a:pt x="841" y="357"/>
                  </a:lnTo>
                  <a:lnTo>
                    <a:pt x="851" y="334"/>
                  </a:lnTo>
                  <a:lnTo>
                    <a:pt x="878" y="360"/>
                  </a:lnTo>
                  <a:lnTo>
                    <a:pt x="831" y="404"/>
                  </a:lnTo>
                  <a:lnTo>
                    <a:pt x="842" y="444"/>
                  </a:lnTo>
                  <a:lnTo>
                    <a:pt x="902" y="446"/>
                  </a:lnTo>
                  <a:lnTo>
                    <a:pt x="913" y="483"/>
                  </a:lnTo>
                  <a:lnTo>
                    <a:pt x="906" y="500"/>
                  </a:lnTo>
                  <a:lnTo>
                    <a:pt x="896" y="520"/>
                  </a:lnTo>
                  <a:lnTo>
                    <a:pt x="859" y="500"/>
                  </a:lnTo>
                  <a:lnTo>
                    <a:pt x="852" y="510"/>
                  </a:lnTo>
                  <a:lnTo>
                    <a:pt x="849" y="553"/>
                  </a:lnTo>
                  <a:lnTo>
                    <a:pt x="929" y="589"/>
                  </a:lnTo>
                  <a:lnTo>
                    <a:pt x="1000" y="604"/>
                  </a:lnTo>
                  <a:lnTo>
                    <a:pt x="1046" y="621"/>
                  </a:lnTo>
                  <a:lnTo>
                    <a:pt x="1084" y="667"/>
                  </a:lnTo>
                  <a:lnTo>
                    <a:pt x="1085" y="718"/>
                  </a:lnTo>
                  <a:lnTo>
                    <a:pt x="1124" y="749"/>
                  </a:lnTo>
                  <a:lnTo>
                    <a:pt x="1195" y="783"/>
                  </a:lnTo>
                  <a:lnTo>
                    <a:pt x="1121" y="774"/>
                  </a:lnTo>
                  <a:lnTo>
                    <a:pt x="1044" y="678"/>
                  </a:lnTo>
                  <a:lnTo>
                    <a:pt x="984" y="621"/>
                  </a:lnTo>
                  <a:lnTo>
                    <a:pt x="900" y="612"/>
                  </a:lnTo>
                  <a:lnTo>
                    <a:pt x="790" y="600"/>
                  </a:lnTo>
                  <a:lnTo>
                    <a:pt x="740" y="647"/>
                  </a:lnTo>
                  <a:lnTo>
                    <a:pt x="728" y="707"/>
                  </a:lnTo>
                  <a:lnTo>
                    <a:pt x="748" y="773"/>
                  </a:lnTo>
                  <a:lnTo>
                    <a:pt x="776" y="799"/>
                  </a:lnTo>
                  <a:lnTo>
                    <a:pt x="749" y="823"/>
                  </a:lnTo>
                  <a:lnTo>
                    <a:pt x="752" y="799"/>
                  </a:lnTo>
                  <a:lnTo>
                    <a:pt x="721" y="747"/>
                  </a:lnTo>
                  <a:lnTo>
                    <a:pt x="668" y="734"/>
                  </a:lnTo>
                  <a:lnTo>
                    <a:pt x="665" y="757"/>
                  </a:lnTo>
                  <a:lnTo>
                    <a:pt x="709" y="794"/>
                  </a:lnTo>
                  <a:lnTo>
                    <a:pt x="689" y="823"/>
                  </a:lnTo>
                  <a:lnTo>
                    <a:pt x="639" y="817"/>
                  </a:lnTo>
                  <a:lnTo>
                    <a:pt x="614" y="708"/>
                  </a:lnTo>
                  <a:lnTo>
                    <a:pt x="627" y="678"/>
                  </a:lnTo>
                  <a:lnTo>
                    <a:pt x="391" y="687"/>
                  </a:lnTo>
                  <a:lnTo>
                    <a:pt x="341" y="747"/>
                  </a:lnTo>
                  <a:lnTo>
                    <a:pt x="349" y="774"/>
                  </a:lnTo>
                  <a:lnTo>
                    <a:pt x="325" y="767"/>
                  </a:lnTo>
                  <a:lnTo>
                    <a:pt x="302" y="790"/>
                  </a:lnTo>
                  <a:lnTo>
                    <a:pt x="305" y="844"/>
                  </a:lnTo>
                  <a:lnTo>
                    <a:pt x="335" y="849"/>
                  </a:lnTo>
                  <a:lnTo>
                    <a:pt x="379" y="843"/>
                  </a:lnTo>
                  <a:lnTo>
                    <a:pt x="419" y="839"/>
                  </a:lnTo>
                  <a:lnTo>
                    <a:pt x="446" y="885"/>
                  </a:lnTo>
                  <a:lnTo>
                    <a:pt x="470" y="932"/>
                  </a:lnTo>
                  <a:lnTo>
                    <a:pt x="442" y="898"/>
                  </a:lnTo>
                  <a:lnTo>
                    <a:pt x="416" y="875"/>
                  </a:lnTo>
                  <a:lnTo>
                    <a:pt x="389" y="873"/>
                  </a:lnTo>
                  <a:lnTo>
                    <a:pt x="372" y="893"/>
                  </a:lnTo>
                  <a:lnTo>
                    <a:pt x="373" y="925"/>
                  </a:lnTo>
                  <a:lnTo>
                    <a:pt x="318" y="1102"/>
                  </a:lnTo>
                  <a:lnTo>
                    <a:pt x="325" y="1232"/>
                  </a:lnTo>
                  <a:lnTo>
                    <a:pt x="280" y="1275"/>
                  </a:lnTo>
                  <a:lnTo>
                    <a:pt x="311" y="1361"/>
                  </a:lnTo>
                  <a:lnTo>
                    <a:pt x="251" y="1451"/>
                  </a:lnTo>
                  <a:lnTo>
                    <a:pt x="165" y="1531"/>
                  </a:lnTo>
                  <a:lnTo>
                    <a:pt x="22" y="1586"/>
                  </a:lnTo>
                  <a:lnTo>
                    <a:pt x="23" y="1715"/>
                  </a:lnTo>
                  <a:lnTo>
                    <a:pt x="68" y="1831"/>
                  </a:lnTo>
                  <a:lnTo>
                    <a:pt x="12" y="1938"/>
                  </a:lnTo>
                  <a:lnTo>
                    <a:pt x="0" y="2034"/>
                  </a:lnTo>
                  <a:lnTo>
                    <a:pt x="37" y="2084"/>
                  </a:lnTo>
                  <a:lnTo>
                    <a:pt x="71" y="2146"/>
                  </a:lnTo>
                  <a:lnTo>
                    <a:pt x="115" y="2160"/>
                  </a:lnTo>
                  <a:lnTo>
                    <a:pt x="115" y="2266"/>
                  </a:lnTo>
                  <a:lnTo>
                    <a:pt x="74" y="2379"/>
                  </a:lnTo>
                  <a:lnTo>
                    <a:pt x="84" y="2462"/>
                  </a:lnTo>
                  <a:lnTo>
                    <a:pt x="132" y="2574"/>
                  </a:lnTo>
                  <a:lnTo>
                    <a:pt x="123" y="2687"/>
                  </a:lnTo>
                  <a:lnTo>
                    <a:pt x="237" y="2803"/>
                  </a:lnTo>
                  <a:lnTo>
                    <a:pt x="377" y="2810"/>
                  </a:lnTo>
                  <a:lnTo>
                    <a:pt x="464" y="2847"/>
                  </a:lnTo>
                  <a:lnTo>
                    <a:pt x="524" y="2839"/>
                  </a:lnTo>
                  <a:lnTo>
                    <a:pt x="658" y="2882"/>
                  </a:lnTo>
                  <a:lnTo>
                    <a:pt x="674" y="2907"/>
                  </a:lnTo>
                  <a:lnTo>
                    <a:pt x="612" y="2962"/>
                  </a:lnTo>
                  <a:lnTo>
                    <a:pt x="536" y="3069"/>
                  </a:lnTo>
                  <a:lnTo>
                    <a:pt x="507" y="3242"/>
                  </a:lnTo>
                  <a:lnTo>
                    <a:pt x="439" y="3434"/>
                  </a:lnTo>
                  <a:lnTo>
                    <a:pt x="454" y="3547"/>
                  </a:lnTo>
                  <a:lnTo>
                    <a:pt x="527" y="3537"/>
                  </a:lnTo>
                  <a:lnTo>
                    <a:pt x="621" y="3562"/>
                  </a:lnTo>
                  <a:lnTo>
                    <a:pt x="683" y="3528"/>
                  </a:lnTo>
                  <a:lnTo>
                    <a:pt x="763" y="3541"/>
                  </a:lnTo>
                  <a:lnTo>
                    <a:pt x="813" y="3481"/>
                  </a:lnTo>
                  <a:lnTo>
                    <a:pt x="847" y="3510"/>
                  </a:lnTo>
                  <a:lnTo>
                    <a:pt x="924" y="3460"/>
                  </a:lnTo>
                  <a:lnTo>
                    <a:pt x="981" y="3479"/>
                  </a:lnTo>
                  <a:lnTo>
                    <a:pt x="998" y="3442"/>
                  </a:lnTo>
                  <a:lnTo>
                    <a:pt x="1034" y="3499"/>
                  </a:lnTo>
                  <a:lnTo>
                    <a:pt x="1089" y="3512"/>
                  </a:lnTo>
                  <a:lnTo>
                    <a:pt x="1129" y="3511"/>
                  </a:lnTo>
                  <a:lnTo>
                    <a:pt x="1171" y="3512"/>
                  </a:lnTo>
                  <a:lnTo>
                    <a:pt x="1180" y="3556"/>
                  </a:lnTo>
                  <a:lnTo>
                    <a:pt x="1275" y="3648"/>
                  </a:lnTo>
                  <a:lnTo>
                    <a:pt x="1336" y="3652"/>
                  </a:lnTo>
                  <a:lnTo>
                    <a:pt x="1381" y="3602"/>
                  </a:lnTo>
                  <a:lnTo>
                    <a:pt x="1372" y="3568"/>
                  </a:lnTo>
                  <a:lnTo>
                    <a:pt x="1451" y="3553"/>
                  </a:lnTo>
                  <a:lnTo>
                    <a:pt x="1550" y="3615"/>
                  </a:lnTo>
                  <a:lnTo>
                    <a:pt x="1674" y="3591"/>
                  </a:lnTo>
                  <a:lnTo>
                    <a:pt x="1726" y="3516"/>
                  </a:lnTo>
                  <a:lnTo>
                    <a:pt x="1922" y="3522"/>
                  </a:lnTo>
                  <a:lnTo>
                    <a:pt x="1992" y="3487"/>
                  </a:lnTo>
                  <a:lnTo>
                    <a:pt x="2148" y="3551"/>
                  </a:lnTo>
                  <a:lnTo>
                    <a:pt x="2122" y="3481"/>
                  </a:lnTo>
                  <a:lnTo>
                    <a:pt x="2147" y="3428"/>
                  </a:lnTo>
                  <a:lnTo>
                    <a:pt x="2063" y="3309"/>
                  </a:lnTo>
                  <a:lnTo>
                    <a:pt x="2186" y="3206"/>
                  </a:lnTo>
                  <a:lnTo>
                    <a:pt x="2248" y="3206"/>
                  </a:lnTo>
                  <a:lnTo>
                    <a:pt x="2261" y="3117"/>
                  </a:lnTo>
                  <a:lnTo>
                    <a:pt x="2358" y="3045"/>
                  </a:lnTo>
                  <a:lnTo>
                    <a:pt x="2334" y="3001"/>
                  </a:lnTo>
                  <a:lnTo>
                    <a:pt x="2227" y="2923"/>
                  </a:lnTo>
                  <a:lnTo>
                    <a:pt x="2204" y="2834"/>
                  </a:lnTo>
                  <a:lnTo>
                    <a:pt x="2097" y="2774"/>
                  </a:lnTo>
                  <a:lnTo>
                    <a:pt x="1981" y="2650"/>
                  </a:lnTo>
                  <a:lnTo>
                    <a:pt x="1961" y="2504"/>
                  </a:lnTo>
                  <a:lnTo>
                    <a:pt x="1868" y="2377"/>
                  </a:lnTo>
                  <a:lnTo>
                    <a:pt x="1849" y="2293"/>
                  </a:lnTo>
                  <a:lnTo>
                    <a:pt x="1888" y="2244"/>
                  </a:lnTo>
                  <a:lnTo>
                    <a:pt x="1929" y="2319"/>
                  </a:lnTo>
                  <a:lnTo>
                    <a:pt x="1969" y="2283"/>
                  </a:lnTo>
                  <a:lnTo>
                    <a:pt x="2136" y="2206"/>
                  </a:lnTo>
                  <a:lnTo>
                    <a:pt x="2203" y="2196"/>
                  </a:lnTo>
                  <a:lnTo>
                    <a:pt x="2362" y="2076"/>
                  </a:lnTo>
                  <a:lnTo>
                    <a:pt x="2464" y="2048"/>
                  </a:lnTo>
                  <a:lnTo>
                    <a:pt x="2441" y="1974"/>
                  </a:lnTo>
                  <a:lnTo>
                    <a:pt x="2516" y="1964"/>
                  </a:lnTo>
                  <a:lnTo>
                    <a:pt x="2642" y="2056"/>
                  </a:lnTo>
                  <a:lnTo>
                    <a:pt x="2668" y="1971"/>
                  </a:lnTo>
                  <a:lnTo>
                    <a:pt x="2711" y="1864"/>
                  </a:lnTo>
                  <a:lnTo>
                    <a:pt x="2711" y="1803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 rot="10800000">
            <a:off x="5274863" y="2097195"/>
            <a:ext cx="3339912" cy="822960"/>
            <a:chOff x="468000" y="1280159"/>
            <a:chExt cx="3223890" cy="741054"/>
          </a:xfrm>
        </p:grpSpPr>
        <p:sp>
          <p:nvSpPr>
            <p:cNvPr id="105" name="Rectangle 104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106" name="Flowchart: Terminator 105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630412" y="2337656"/>
            <a:ext cx="1834388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Survey Reports </a:t>
            </a:r>
          </a:p>
        </p:txBody>
      </p:sp>
      <p:grpSp>
        <p:nvGrpSpPr>
          <p:cNvPr id="111" name="Group 110"/>
          <p:cNvGrpSpPr/>
          <p:nvPr/>
        </p:nvGrpSpPr>
        <p:grpSpPr>
          <a:xfrm rot="10800000">
            <a:off x="5274863" y="3123060"/>
            <a:ext cx="3339912" cy="822960"/>
            <a:chOff x="468000" y="1280159"/>
            <a:chExt cx="3223890" cy="741054"/>
          </a:xfrm>
        </p:grpSpPr>
        <p:sp>
          <p:nvSpPr>
            <p:cNvPr id="112" name="Rectangle 111"/>
            <p:cNvSpPr/>
            <p:nvPr/>
          </p:nvSpPr>
          <p:spPr>
            <a:xfrm>
              <a:off x="468000" y="1280160"/>
              <a:ext cx="2549520" cy="74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113" name="Flowchart: Terminator 112"/>
            <p:cNvSpPr/>
            <p:nvPr/>
          </p:nvSpPr>
          <p:spPr>
            <a:xfrm>
              <a:off x="1325880" y="1280159"/>
              <a:ext cx="2366010" cy="741053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6643544" y="3384112"/>
            <a:ext cx="1526854" cy="420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chemeClr val="bg1"/>
                </a:solidFill>
              </a:rPr>
              <a:t>Demonstration 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-712112" y="1131133"/>
            <a:ext cx="640080" cy="640080"/>
            <a:chOff x="-712112" y="1131133"/>
            <a:chExt cx="640080" cy="640080"/>
          </a:xfrm>
        </p:grpSpPr>
        <p:sp>
          <p:nvSpPr>
            <p:cNvPr id="29" name="Oval 28"/>
            <p:cNvSpPr/>
            <p:nvPr/>
          </p:nvSpPr>
          <p:spPr>
            <a:xfrm>
              <a:off x="-712112" y="1131133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19" name="Graphic 118" descr="Bullsey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48845" y="1187691"/>
              <a:ext cx="507218" cy="507218"/>
            </a:xfrm>
            <a:prstGeom prst="rect">
              <a:avLst/>
            </a:prstGeom>
          </p:spPr>
        </p:pic>
      </p:grpSp>
      <p:grpSp>
        <p:nvGrpSpPr>
          <p:cNvPr id="124" name="Group 123"/>
          <p:cNvGrpSpPr/>
          <p:nvPr/>
        </p:nvGrpSpPr>
        <p:grpSpPr>
          <a:xfrm>
            <a:off x="9313414" y="1086750"/>
            <a:ext cx="640080" cy="640080"/>
            <a:chOff x="6310372" y="1111240"/>
            <a:chExt cx="640080" cy="640080"/>
          </a:xfrm>
        </p:grpSpPr>
        <p:sp>
          <p:nvSpPr>
            <p:cNvPr id="123" name="Oval 122"/>
            <p:cNvSpPr/>
            <p:nvPr/>
          </p:nvSpPr>
          <p:spPr>
            <a:xfrm rot="10800000">
              <a:off x="6310372" y="1111240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2" name="Graphic 121" descr="Map with pin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01812" y="1187691"/>
              <a:ext cx="457200" cy="457200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9313414" y="2184852"/>
            <a:ext cx="640080" cy="640080"/>
            <a:chOff x="9313414" y="2184852"/>
            <a:chExt cx="640080" cy="640080"/>
          </a:xfrm>
        </p:grpSpPr>
        <p:sp>
          <p:nvSpPr>
            <p:cNvPr id="109" name="Oval 108"/>
            <p:cNvSpPr/>
            <p:nvPr/>
          </p:nvSpPr>
          <p:spPr>
            <a:xfrm rot="10800000">
              <a:off x="9313414" y="218485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6" name="Graphic 125" descr="Drama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04854" y="2298928"/>
              <a:ext cx="457200" cy="457200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/>
        </p:nvGrpSpPr>
        <p:grpSpPr>
          <a:xfrm>
            <a:off x="9313414" y="3210717"/>
            <a:ext cx="640080" cy="640080"/>
            <a:chOff x="9313414" y="3210717"/>
            <a:chExt cx="640080" cy="640080"/>
          </a:xfrm>
        </p:grpSpPr>
        <p:sp>
          <p:nvSpPr>
            <p:cNvPr id="116" name="Oval 115"/>
            <p:cNvSpPr/>
            <p:nvPr/>
          </p:nvSpPr>
          <p:spPr>
            <a:xfrm rot="10800000">
              <a:off x="9313414" y="3210717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29" name="Graphic 128" descr="Projector screen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04854" y="3322120"/>
              <a:ext cx="457200" cy="457200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468000" y="4270964"/>
            <a:ext cx="8151283" cy="740356"/>
            <a:chOff x="468000" y="4270964"/>
            <a:chExt cx="8151283" cy="740356"/>
          </a:xfrm>
        </p:grpSpPr>
        <p:sp>
          <p:nvSpPr>
            <p:cNvPr id="131" name="Flowchart: Terminator 130"/>
            <p:cNvSpPr/>
            <p:nvPr/>
          </p:nvSpPr>
          <p:spPr>
            <a:xfrm>
              <a:off x="468000" y="4270964"/>
              <a:ext cx="264127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2" name="Flowchart: Terminator 131"/>
            <p:cNvSpPr/>
            <p:nvPr/>
          </p:nvSpPr>
          <p:spPr>
            <a:xfrm>
              <a:off x="5978010" y="4270964"/>
              <a:ext cx="264127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3" name="Flowchart: Terminator 132"/>
            <p:cNvSpPr/>
            <p:nvPr/>
          </p:nvSpPr>
          <p:spPr>
            <a:xfrm>
              <a:off x="1839600" y="4270964"/>
              <a:ext cx="5419013" cy="740356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Conclusion and Q&amp;A Session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4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222 L 0.41164 -0.00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222 L 0.3316 -0.003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-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41077 -0.00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8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223 L 0.41059 -0.0027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555 L -0.42847 -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2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-0.34635 0.0016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445 L -0.42812 0.0013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accel="8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889 L -0.42951 -0.00028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58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7999" y="1597024"/>
            <a:ext cx="8312585" cy="347470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It was developed to deliver a solid database for the political discussion around the German energy transition to renewables, called “</a:t>
            </a:r>
            <a:r>
              <a:rPr lang="en-US" sz="1800" b="1" dirty="0" err="1"/>
              <a:t>Energiewende</a:t>
            </a:r>
            <a:r>
              <a:rPr lang="en-US" sz="1800" dirty="0"/>
              <a:t>”.</a:t>
            </a:r>
          </a:p>
          <a:p>
            <a:pPr marL="0" indent="0">
              <a:buNone/>
            </a:pPr>
            <a:r>
              <a:rPr lang="en-US" sz="1800" b="1" dirty="0"/>
              <a:t>Available charts:</a:t>
            </a:r>
          </a:p>
          <a:p>
            <a:r>
              <a:rPr lang="en-US" dirty="0"/>
              <a:t>Electricity production of </a:t>
            </a:r>
            <a:r>
              <a:rPr lang="en-US" b="1" dirty="0"/>
              <a:t>renewable</a:t>
            </a:r>
            <a:r>
              <a:rPr lang="en-US" dirty="0"/>
              <a:t> &amp; </a:t>
            </a:r>
            <a:r>
              <a:rPr lang="en-US" b="1" dirty="0"/>
              <a:t>non-renewable</a:t>
            </a:r>
            <a:r>
              <a:rPr lang="en-US" dirty="0"/>
              <a:t> power plants (Stacked area chart, pie charts)</a:t>
            </a:r>
          </a:p>
          <a:p>
            <a:r>
              <a:rPr lang="en-US" dirty="0"/>
              <a:t>Installed power plants in Germany (Bar chart)</a:t>
            </a:r>
          </a:p>
          <a:p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Export</a:t>
            </a:r>
            <a:r>
              <a:rPr lang="en-US" dirty="0"/>
              <a:t> of electricity (Bar chart)</a:t>
            </a:r>
          </a:p>
          <a:p>
            <a:r>
              <a:rPr lang="en-US" dirty="0"/>
              <a:t>Renewable </a:t>
            </a:r>
            <a:r>
              <a:rPr lang="en-US" b="1" dirty="0"/>
              <a:t>shares</a:t>
            </a:r>
            <a:r>
              <a:rPr lang="en-US" dirty="0"/>
              <a:t> of electricity production (Bar chart</a:t>
            </a:r>
          </a:p>
          <a:p>
            <a:r>
              <a:rPr lang="en-US" b="1" dirty="0"/>
              <a:t>Spot</a:t>
            </a:r>
            <a:r>
              <a:rPr lang="en-US" dirty="0"/>
              <a:t> </a:t>
            </a:r>
            <a:r>
              <a:rPr lang="en-US" b="1" dirty="0"/>
              <a:t>market</a:t>
            </a:r>
            <a:r>
              <a:rPr lang="en-US" dirty="0"/>
              <a:t> prices (Stacked area chart, line graph)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8000" y="739846"/>
            <a:ext cx="8208000" cy="675861"/>
          </a:xfrm>
        </p:spPr>
        <p:txBody>
          <a:bodyPr/>
          <a:lstStyle/>
          <a:p>
            <a:r>
              <a:rPr lang="en-US" dirty="0"/>
              <a:t>Since July, 2014 , </a:t>
            </a:r>
            <a:r>
              <a:rPr lang="en-US" dirty="0" err="1"/>
              <a:t>Fraunhofer</a:t>
            </a:r>
            <a:r>
              <a:rPr lang="en-US" dirty="0"/>
              <a:t> ISE has been providing up-to-date data on German electricity production using interactive charts.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56748" y="5418293"/>
            <a:ext cx="223837" cy="125412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5299893"/>
            <a:ext cx="1371600" cy="362213"/>
          </a:xfrm>
          <a:prstGeom prst="rect">
            <a:avLst/>
          </a:prstGeom>
        </p:spPr>
      </p:pic>
      <p:pic>
        <p:nvPicPr>
          <p:cNvPr id="10" name="Content Placeholder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613" y="5303924"/>
            <a:ext cx="1097280" cy="358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66" y="5318708"/>
            <a:ext cx="1097280" cy="324582"/>
          </a:xfrm>
          <a:prstGeom prst="rect">
            <a:avLst/>
          </a:prstGeom>
        </p:spPr>
      </p:pic>
      <p:sp>
        <p:nvSpPr>
          <p:cNvPr id="12" name="Title 37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7908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build="p"/>
      <p:bldP spid="12" grpId="0"/>
    </p:bldLst>
  </p:timing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1117</Words>
  <Application>Microsoft Office PowerPoint</Application>
  <PresentationFormat>On-screen Show (16:10)</PresentationFormat>
  <Paragraphs>245</Paragraphs>
  <Slides>27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Verdana</vt:lpstr>
      <vt:lpstr>Uni_Stuttgart</vt:lpstr>
      <vt:lpstr>Welcome! to Master Thesis Project Presentation</vt:lpstr>
      <vt:lpstr>Online Visualization of German  Power Plants  and  Their Production</vt:lpstr>
      <vt:lpstr>Collaboration</vt:lpstr>
      <vt:lpstr>Collaboration </vt:lpstr>
      <vt:lpstr>Under the supervision of  </vt:lpstr>
      <vt:lpstr>PowerPoint Presentation</vt:lpstr>
      <vt:lpstr>PowerPoint Presentation</vt:lpstr>
      <vt:lpstr>PowerPoint Presentation</vt:lpstr>
      <vt:lpstr>Background</vt:lpstr>
      <vt:lpstr>Background contd.</vt:lpstr>
      <vt:lpstr>Background contd.</vt:lpstr>
      <vt:lpstr>Background contd.</vt:lpstr>
      <vt:lpstr>Background contd.</vt:lpstr>
      <vt:lpstr>Tools</vt:lpstr>
      <vt:lpstr>Web applications</vt:lpstr>
      <vt:lpstr>Leaflet libraries &amp; Plugins</vt:lpstr>
      <vt:lpstr>File Format &amp; Data Source</vt:lpstr>
      <vt:lpstr>Power line Data Source</vt:lpstr>
      <vt:lpstr>Software System</vt:lpstr>
      <vt:lpstr>Work Flow</vt:lpstr>
      <vt:lpstr>Work Flow</vt:lpstr>
      <vt:lpstr>Map</vt:lpstr>
      <vt:lpstr>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2017-03-13T15:42:41Z</dcterms:created>
  <dcterms:modified xsi:type="dcterms:W3CDTF">2017-03-18T12:21:23Z</dcterms:modified>
</cp:coreProperties>
</file>